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264" r:id="rId2"/>
    <p:sldId id="276" r:id="rId3"/>
    <p:sldId id="282" r:id="rId4"/>
    <p:sldId id="283" r:id="rId5"/>
    <p:sldId id="314" r:id="rId6"/>
    <p:sldId id="315" r:id="rId7"/>
    <p:sldId id="316" r:id="rId8"/>
    <p:sldId id="317" r:id="rId9"/>
    <p:sldId id="287" r:id="rId10"/>
    <p:sldId id="288" r:id="rId11"/>
    <p:sldId id="318" r:id="rId12"/>
    <p:sldId id="289" r:id="rId13"/>
    <p:sldId id="291" r:id="rId14"/>
    <p:sldId id="292" r:id="rId15"/>
    <p:sldId id="295" r:id="rId16"/>
    <p:sldId id="319" r:id="rId17"/>
    <p:sldId id="320" r:id="rId18"/>
    <p:sldId id="321" r:id="rId19"/>
    <p:sldId id="322" r:id="rId20"/>
    <p:sldId id="323" r:id="rId21"/>
    <p:sldId id="290" r:id="rId22"/>
    <p:sldId id="305" r:id="rId23"/>
    <p:sldId id="306" r:id="rId24"/>
    <p:sldId id="326" r:id="rId25"/>
    <p:sldId id="327" r:id="rId26"/>
    <p:sldId id="308" r:id="rId27"/>
    <p:sldId id="309" r:id="rId28"/>
    <p:sldId id="310" r:id="rId29"/>
    <p:sldId id="312" r:id="rId30"/>
    <p:sldId id="313" r:id="rId31"/>
    <p:sldId id="328" r:id="rId32"/>
    <p:sldId id="329" r:id="rId33"/>
    <p:sldId id="274" r:id="rId34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80" autoAdjust="0"/>
  </p:normalViewPr>
  <p:slideViewPr>
    <p:cSldViewPr showGuides="1">
      <p:cViewPr>
        <p:scale>
          <a:sx n="77" d="100"/>
          <a:sy n="77" d="100"/>
        </p:scale>
        <p:origin x="1914" y="888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en-US">
                <a:solidFill>
                  <a:schemeClr val="tx2"/>
                </a:solidFill>
              </a:rPr>
              <a:t>11/28/2022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8T04:46:44.7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8T04:46:32.1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8T04:46:32.4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8T04:46:33.7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8T04:46:34.1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8T04:46:34.5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8T04:46:35.0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8T04:46:35.4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  <inkml:trace contextRef="#ctx0" brushRef="#br0" timeOffset="1">1 1 24575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8T04:46:35.7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  <inkml:trace contextRef="#ctx0" brushRef="#br0" timeOffset="1">1 1 24575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8T04:46:36.1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  <inkml:trace contextRef="#ctx0" brushRef="#br0" timeOffset="0.18">1 1 24575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8T04:46:36.7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8T04:46:45.1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8T04:46:37.1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8T04:46:41.5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8T04:46:41.9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8T04:42:31.8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1 687 24575,'4'0'0,"-1"-1"0,1 1 0,0-1 0,0 0 0,-1 0 0,1 0 0,0-1 0,-1 1 0,1-1 0,-1 0 0,0 0 0,1 0 0,2-3 0,38-38 0,-26 24 0,29-29 0,-15 13 0,2 1 0,2 2 0,1 1 0,1 2 0,48-29 0,153-77 0,-213 120 0,1 1 0,1 2 0,56-19 0,94-13 0,-111 29 0,52-9 0,2 5 0,142-3 0,245 17 0,-353 6 0,87 0 0,292 3 0,-90 39 0,-43-1 0,350-35 0,-488-9 0,69 24 0,-51 0 0,-47-20 0,238 15 0,419 12 0,-665-30 0,-148 2 0,-1 3 0,88 16 0,-127-13 0,0 2 0,-1 2 0,-1 1 0,0 1 0,0 3 0,42 24 0,183 89 0,-38-22 0,-8 20 0,167 86 0,-290-171 0,-40-20 0,-1 2 0,-1 2 0,-2 3 0,83 63 0,-81-47 0,-2 2 0,73 93 0,-104-118 0,-6-8 0,1 1 0,-2 0 0,0 0 0,-1 1 0,-1 1 0,10 23 0,51 200 0,-59-193 0,-2 0 0,-2 1 0,-1 60 0,-6-92 0,-1 0 0,0 0 0,-2 0 0,0 0 0,0 0 0,-2-1 0,0 0 0,0 0 0,-2 0 0,0-1 0,0 0 0,-1-1 0,-1 0 0,-21 22 0,-14 10 0,-2-1 0,-75 52 0,90-72 0,-8 4 0,-2-2 0,0-1 0,-2-2 0,-1-2 0,-90 28 0,39-22 0,-191 26 0,101-37 0,-299-13 0,220-8 0,-1768 6 0,1913 4 0,-236 43 0,255-31 0,-274 30 0,93-15 0,-190 3 0,-2-36 0,168-3 0,-563 5 0,802-5 0,0-3 0,-115-27 0,105 17 0,-115-10 0,-287 23 0,270 6 0,160-5 0,0-3 0,0-1 0,-82-24 0,8 2 0,-153-38 0,260 62 0,-1 0 0,1-2 0,0 0 0,1-1 0,0 0 0,0-1 0,1-1 0,0 0 0,-19-19 0,17 12 0,1 0 0,1-2 0,1 0 0,0 0 0,1-1 0,-14-33 0,11 15 0,1 0 0,3-1 0,1 0 0,1-1 0,3 0 0,1 0 0,2-1 0,2-43 0,1 7 0,1 8 0,-3 0 0,-12-76 0,-1 38 0,-1-133 0,17-109 0,2 130 0,-3 204-105,0-1 0,1 1 0,1-1 0,1 1 0,0 0 0,1 0 0,1 0 0,0 0 0,1 1 0,0 0 0,1 0 0,12-18 0,7-1-6721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8T04:42:44.5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4223 1184 24575,'244'-3'0,"258"7"0,-468-2 0,-1 1 0,46 11 0,-69-12 0,0 1 0,0 1 0,0-1 0,0 1 0,0 1 0,-1 0 0,0 0 0,0 1 0,0 0 0,-1 1 0,13 12 0,12 20 0,-3 2 0,-1 1 0,36 71 0,56 149 0,-108-231 0,139 355 0,-134-340 0,-3 1 0,-1 1 0,-3 0 0,7 66 0,-5 196 0,-14-22 0,-6 320 0,5-570 0,-2 0 0,-2 0 0,-1-1 0,-2 1 0,-1-2 0,-2 1 0,-22 44 0,11-36 0,-1-2 0,-2-1 0,-2-2 0,-2 0 0,-35 36 0,-8-5 0,-3-3 0,-2-4 0,-3-3 0,-172 96 0,126-89 0,-247 92 0,-151 7 0,422-142 0,0-3 0,-2-5 0,-127 3 0,-316-18 0,310-7 0,-95 6 0,-210-4 0,484-2 0,1-1 0,0-4 0,0-2 0,1-2 0,1-3 0,0-3 0,2-2 0,0-2 0,1-2 0,2-3 0,-67-49 0,36 15 0,3-3 0,3-4 0,3-3 0,3-4 0,-97-137 0,3-12 0,84 90 0,59 97 0,-3-10 0,2-1 0,2 0 0,2-1 0,3-2 0,2 1 0,2-2 0,-4-64 0,6-383 0,12 345 0,-3 113 0,0-45 0,3-1 0,5 2 0,18-89 0,16 12 0,7 2 0,76-168 0,77-172 0,-180 439 0,49-96 0,-59 137 0,2 0 0,0 1 0,2 0 0,0 1 0,1 1 0,1 1 0,26-22 0,47-28 0,3 3 0,3 5 0,2 3 0,118-46 0,122-73 0,-106 50 0,-178 99 0,2 2 0,0 3 0,1 2 0,2 3 0,-1 3 0,2 2 0,0 3 0,91-2 0,289 12 0,-206 1 0,-180 1 0,-1 2 0,0 2 0,0 3 0,-1 2 0,0 2 0,78 33 0,-43-14 0,-20-8 0,-1 2 0,100 57 0,-23-4 0,46 31 0,-108-58 0,-35-24 0,-1 2 0,57 51 0,-85-63 10,-1 1-1,0 1 0,-2 0 1,0 1-1,-1 0 0,14 34 1,55 154-444,-55-131-563,-9-28-5829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8T04:42:47.8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8T04:42:54.9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6084 3088 24575,'-51'50'0,"-102"77"0,86-81 0,-2-2 0,-136 61 0,-160 41 0,363-145 0,-76 32 0,2 4 0,-79 52 0,3-2 0,31-21 0,15-6 0,-205 82 0,191-105 0,-142 24 0,-40 11 0,229-53 0,-1-3 0,-132 12 0,-155-20 0,4 13 0,50 0 0,240-20 0,-289-4 0,330 1 0,1-2 0,-1-1 0,1-1 0,0-1 0,0-1 0,1-1 0,-39-21 0,-6-10 0,-74-57 0,83 55 0,-25-24 0,3-4 0,4-3 0,-117-139 0,122 134 0,-93-75 0,91 86 0,56 47 0,0 0 0,1-2 0,1 0 0,1 0 0,-13-27 0,-61-131 0,70 135 0,-8-14 0,-38-124 0,31 75 0,20 66 0,2 0 0,-8-46 0,11-12 0,4 0 0,8-128 0,1 90 0,-3 62 0,4-108 0,-1 156 0,1 1 0,2-1 0,0 1 0,17-45 0,-9 39 0,1 1 0,2 0 0,1 2 0,1 0 0,1 1 0,2 0 0,1 2 0,39-36 0,3 5 0,3 3 0,126-78 0,-44 33 0,174-151 0,81-58 0,-359 284 0,0 1 0,94-33 0,-80 34 0,46-19 0,2 6 0,1 4 0,156-25 0,-209 50 0,1 1 0,-1 4 0,1 1 0,0 4 0,0 1 0,-1 3 0,0 3 0,98 30 0,-90-16 0,120 64 0,51 52 0,-134-76 0,209 97 0,-276-147 0,397 182 0,-400-181 0,1-1 0,36 11 0,30 13 0,406 186 0,-425-184 0,-44-21 0,45 16 0,-29-16 0,-1 2 0,-1 2 0,-1 2 0,-1 2 0,-2 3 0,0 1 0,-2 2 0,70 71 0,-66-48 0,73 112 0,-9-10 0,-74-110 0,57 100 0,-81-123 0,-1 1 0,-1 0 0,-1 1 0,-1 0 0,-2 0 0,6 40 0,-4 36 0,-4 1 0,-14 172 0,9-265-85,-1 0 0,0 1-1,-1-1 1,0 0 0,0 1-1,-2-1 1,1 0 0,-1-1-1,-1 1 1,0-1 0,0 0-1,-1 0 1,0 0 0,-1-1-1,-10 11 1,-18 9-6741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8T04:42:58.5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963 0 24575,'3778'0'0,"-3699"2"0,-1 4 0,0 4 0,0 2 0,-2 4 0,1 4 0,-2 2 0,-1 4 0,-1 3 0,78 44 0,226 123 0,-355-187 0,0-1 0,0 0 0,1-2 0,23 4 0,-21-5 0,-1 0 0,-1 2 0,26 11 0,-31-10 0,-1 1 0,0 1 0,0 1 0,-1 0 0,0 1 0,-1 0 0,-1 1 0,0 1 0,-1 1 0,0 0 0,-1 0 0,14 24 0,-8-9 0,-2 0 0,0 1 0,-3 1 0,0 1 0,-2-1 0,-1 2 0,-2-1 0,-1 1 0,-2 1 0,-1-1 0,-1 39 0,0 14 0,-4 0 0,-4 0 0,-3 0 0,-28 117 0,19-139 0,-3 0 0,-2-2 0,-4-1 0,-2-1 0,-42 68 0,50-99 0,-1-1 0,-1 0 0,-1-2 0,-2-1 0,0-1 0,-2-1 0,0-1 0,-2-2 0,-1 0 0,0-2 0,-54 24 0,-234 123 0,-16 8 0,284-151 0,-2-3 0,-1-2 0,-73 15 0,-25-3 0,-176 29 0,110-31 0,-284 1 0,126-7 0,11 0 0,313-22 0,-22-1 0,0 3 0,-88 14 0,61-2 0,-126 2 0,-102-16 0,138-2 0,146 0 0,0-2 0,0-1 0,0-2 0,-76-24 0,-163-76 0,81 28 0,24 4 0,109 43 0,-85-26 0,99 37 0,0-3 0,2-1 0,0-4 0,-51-37 0,79 49 0,1-2 0,1 0 0,0-2 0,2 0 0,1-2 0,0 0 0,2-1 0,0-1 0,-25-50 0,20 28 0,2-2 0,3 0 0,1-1 0,-19-99 0,23 59 0,-3-149 0,21-98 0,0 94 0,-3 187 0,2 0 0,3 0 0,16-67 0,-13 94 0,2 1 0,0 1 0,2 0 0,1 1 0,1 0 0,23-27 0,-15 18 0,2-3 0,1 2 0,2 0 0,63-57 0,-77 79 0,1 2 0,0 0 0,1 1 0,1 1 0,-1 0 0,2 1 0,-1 1 0,1 1 0,0 1 0,1 0 0,22-3 0,64-14 94,-67 13-823,49-5-1,-52 11-6096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8T04:43:02.3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5447 2632 24575,'-11'1'0,"1"0"0,0 1 0,-1 0 0,1 1 0,0 0 0,0 0 0,-13 8 0,-67 38 0,-14 14 0,-309 168 0,177-128 0,-443 131 0,553-201 0,-1-6 0,0-5 0,-152 5 0,-65-5 0,-192 3 0,501-25 0,-232-8 0,214 3 0,0-2 0,1-2 0,-53-18 0,23 1 0,2-4 0,0-4 0,-89-52 0,113 52 0,2-2 0,2-2 0,2-2 0,-87-90 0,33 15 0,-211-209 0,-12 53 0,310 257 0,2 0 0,-1-1 0,2-1 0,0 0 0,1-1 0,1 0 0,-18-35 0,16 23 0,2 0 0,1-1 0,1-1 0,-9-48 0,7-14 0,4 1 0,5-148 0,3 239 0,1-38 0,8-60 0,-7 85 0,2-1 0,-1 1 0,2-1 0,0 1 0,1 1 0,0-1 0,11-18 0,-1 11 0,0-1 0,1 2 0,1 0 0,33-27 0,93-61 0,20-18 0,-17-15 0,-127 125 0,0 1 0,1 1 0,1 1 0,0 1 0,1 1 0,45-16 0,-27 11 0,92-38 0,268-71 0,-360 114 0,79-33 0,-78 26 0,72-19 0,-11 10 0,149-62 0,-125 46 0,-26 11 0,-52 16 0,1 2 0,0 3 0,99-10 0,160 11 0,14-2 0,-92-8 0,320 14 0,-498 10 0,-1 3 0,-1 2 0,0 2 0,69 24 0,189 91 0,22 7 0,-24-39 0,-215-62 0,-1 4 0,147 82 0,3 7 0,-186-102 0,89 25 0,-96-34 0,-1 2 0,-1 1 0,47 26 0,-59-25 0,-22-12 0,0 0 0,0 1 0,-1 0 0,0 0 0,0 1 0,0 1 0,-1 0 0,-1 0 0,15 18 0,0 9 0,-1 1 0,-2 1 0,-2 1 0,-2 1 0,-1 1 0,-2 0 0,-2 0 0,-2 1 0,-1 1 0,-3 0 0,3 82 0,-9-111 0,-4 332 0,3-335 0,0 1 0,-1-1 0,0 0 0,-1 0 0,0 0 0,-1 0 0,0-1 0,0 1 0,-2-1 0,1 0 0,-1 0 0,0-1 0,-1 0 0,0 0 0,-1-1 0,0 1 0,0-1 0,-1-1 0,0 0 0,0 0 0,0-1 0,-1 0 0,0-1 0,0 0 0,-1 0 0,1-1 0,-1-1 0,0 1 0,-18 1 0,-32 5 0,1 3 0,0 2 0,1 3 0,1 2 0,-58 30 0,-79 66 0,39-21 0,66-41-1365,49-28-5461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8T04:43:06.3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1190 276 24575,'4316'0'0,"-4249"3"0,92 16 0,33 3 0,44-22 0,-131-2 0,206 22 0,-278-15 0,-8-2 0,0 1 0,-1 1 0,0 1 0,0 2 0,33 13 0,-47-15 0,9 2 0,-1 0 0,0 2 0,-1 0 0,0 1 0,-1 1 0,0 1 0,-1 0 0,15 17 0,-5 0 0,10 11 0,-2 0 0,-2 3 0,44 79 0,-45-64 0,-18-40 0,-2 0 0,-1 1 0,0 0 0,-2 1 0,0 0 0,5 28 0,-3 36 0,-3 1 0,-4-1 0,-11 100 0,4-136 0,-2 1 0,-2-2 0,-3 1 0,-1-1 0,-3-1 0,-1-1 0,-3 0 0,-1-1 0,-3-1 0,-38 54 0,-16 1 0,39-53 0,2 3 0,3 0 0,-46 87 0,47-74 0,-2-1 0,-2-2 0,-4-2 0,-63 70 0,84-106 0,0-1 0,-2 0 0,-1-2 0,0-1 0,-1-1 0,-1-1 0,-36 17 0,5-8 0,0-2 0,-88 21 0,95-33 0,-2-2 0,-59 2 0,-38 4 0,-235 28 0,270-32 0,-824 9 0,595-22 0,-2268 3 0,2572-2 0,0-1 0,0-2 0,0-2 0,1-1 0,0-2 0,1-2 0,0-1 0,0-1 0,-56-34 0,-81-35 0,127 64 0,1-2 0,1-1 0,1-3 0,-59-45 0,72 44 0,1-2 0,2-2 0,-23-32 0,-2 1 0,31 37 0,0-1 0,2-1 0,-29-51 0,20 16 0,3-1 0,3-1 0,3-1 0,3-1 0,2 0 0,3-1 0,4-1 0,2 1 0,3-1 0,11-117 0,-5 157 0,1 1 0,1-1 0,2 1 0,17-44 0,58-100 0,-25 56 0,84-254 0,-82 201 0,-52 144 0,1 1 0,1 0 0,1 1 0,1 0 0,0 0 0,2 2 0,28-32 0,-4 11 0,15-17 0,95-77 0,-126 116 0,2 1 0,0 2 0,1 0 0,1 1 0,0 1 0,1 2 0,0 0 0,0 2 0,1 1 0,1 2 0,38-5 0,387 4 0,-250 10 0,-145-3-1365,-5 0-5461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8T04:42:31.8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1 687 24575,'4'0'0,"-1"-1"0,1 1 0,0-1 0,0 0 0,-1 0 0,1 0 0,0-1 0,-1 1 0,1-1 0,-1 0 0,0 0 0,1 0 0,2-3 0,38-38 0,-26 24 0,29-29 0,-15 13 0,2 1 0,2 2 0,1 1 0,1 2 0,48-29 0,153-77 0,-213 120 0,1 1 0,1 2 0,56-19 0,94-13 0,-111 29 0,52-9 0,2 5 0,142-3 0,245 17 0,-353 6 0,87 0 0,292 3 0,-90 39 0,-43-1 0,350-35 0,-488-9 0,69 24 0,-51 0 0,-47-20 0,238 15 0,419 12 0,-665-30 0,-148 2 0,-1 3 0,88 16 0,-127-13 0,0 2 0,-1 2 0,-1 1 0,0 1 0,0 3 0,42 24 0,183 89 0,-38-22 0,-8 20 0,167 86 0,-290-171 0,-40-20 0,-1 2 0,-1 2 0,-2 3 0,83 63 0,-81-47 0,-2 2 0,73 93 0,-104-118 0,-6-8 0,1 1 0,-2 0 0,0 0 0,-1 1 0,-1 1 0,10 23 0,51 200 0,-59-193 0,-2 0 0,-2 1 0,-1 60 0,-6-92 0,-1 0 0,0 0 0,-2 0 0,0 0 0,0 0 0,-2-1 0,0 0 0,0 0 0,-2 0 0,0-1 0,0 0 0,-1-1 0,-1 0 0,-21 22 0,-14 10 0,-2-1 0,-75 52 0,90-72 0,-8 4 0,-2-2 0,0-1 0,-2-2 0,-1-2 0,-90 28 0,39-22 0,-191 26 0,101-37 0,-299-13 0,220-8 0,-1768 6 0,1913 4 0,-236 43 0,255-31 0,-274 30 0,93-15 0,-190 3 0,-2-36 0,168-3 0,-563 5 0,802-5 0,0-3 0,-115-27 0,105 17 0,-115-10 0,-287 23 0,270 6 0,160-5 0,0-3 0,0-1 0,-82-24 0,8 2 0,-153-38 0,260 62 0,-1 0 0,1-2 0,0 0 0,1-1 0,0 0 0,0-1 0,1-1 0,0 0 0,-19-19 0,17 12 0,1 0 0,1-2 0,1 0 0,0 0 0,1-1 0,-14-33 0,11 15 0,1 0 0,3-1 0,1 0 0,1-1 0,3 0 0,1 0 0,2-1 0,2-43 0,1 7 0,1 8 0,-3 0 0,-12-76 0,-1 38 0,-1-133 0,17-109 0,2 130 0,-3 204-105,0-1 0,1 1 0,1-1 0,1 1 0,0 0 0,1 0 0,1 0 0,0 0 0,1 1 0,0 0 0,1 0 0,12-18 0,7-1-6721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8T04:43:07.8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28T05:50:38.695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1 1,'4835'0,"-4812"0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28T05:50:44.542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554 0,'1488'0,"-3530"0,2043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28T05:50:55.526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46 0,'0'0,"-3"0,-8 0,-5 0,1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11-28T05:50:56.881"/>
    </inkml:context>
    <inkml:brush xml:id="br0">
      <inkml:brushProperty name="width" value="0.025" units="cm"/>
      <inkml:brushProperty name="height" value="0.025" units="cm"/>
      <inkml:brushProperty name="color" value="#E71224"/>
      <inkml:brushProperty name="ignorePressure" value="1"/>
    </inkml:brush>
  </inkml:definitions>
  <inkml:trace contextRef="#ctx0" brushRef="#br0">228 0,'2467'0,"-5150"0,2671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8T04:55:20.9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138 88 24575,'9'-1'0,"0"-1"0,0 1 0,0-2 0,-1 0 0,1 0 0,11-6 0,12-4 0,-11 7 0,-1 1 0,1 0 0,0 2 0,0 0 0,0 1 0,1 2 0,-1 0 0,0 1 0,1 1 0,-1 1 0,28 7 0,-45-8 0,0 0 0,0 0 0,-1 0 0,1 0 0,0 1 0,-1 0 0,0-1 0,1 1 0,-1 1 0,0-1 0,0 0 0,-1 1 0,1-1 0,3 8 0,22 61 0,-10-21 0,-11-34 0,0 0 0,-2 1 0,0-1 0,-1 2 0,2 25 0,-4-32 0,-2 0 0,1 0 0,-2 0 0,1 0 0,-2 0 0,0 0 0,0 0 0,-1 0 0,-6 15 0,7-23 0,0 0 0,-1-1 0,1 1 0,-1 0 0,0-1 0,0 1 0,0-1 0,0 0 0,-1 0 0,0 0 0,1-1 0,-1 1 0,0-1 0,0 0 0,0 0 0,0 0 0,-1 0 0,-5 1 0,-9 1 0,-1 0 0,1-2 0,-22 2 0,-22 2 0,19 2 0,-1-2 0,0-2 0,0-3 0,-74-5 0,115 3 0,0 1 0,0-1 0,0 0 0,1 0 0,-1 0 0,0-1 0,1 1 0,-1-1 0,1 0 0,-1 0 0,1 0 0,0-1 0,0 1 0,0-1 0,0 0 0,-5-5 0,4 1 0,-1 0 0,1 0 0,0 0 0,1-1 0,0 1 0,0-1 0,-3-14 0,0-7 0,2-1 0,2 0 0,0-40 0,2 69 0,0-24 0,-1 4 0,2-1 0,0 1 0,8-40 0,-8 56 0,0-1 0,1 1 0,0-1 0,0 1 0,1 0 0,-1 0 0,1 0 0,1 0 0,-1 0 0,0 1 0,1-1 0,0 1 0,0 0 0,0 0 0,1 1 0,-1-1 0,1 1 0,0 0 0,6-3 0,5-1 28,0 2-1,0 0 1,21-4 0,-22 7-323,-1-2-1,1 0 1,-1-1 0,17-8 0,-13 3-6531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8T04:42:31.8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1 687 24575,'4'0'0,"-1"-1"0,1 1 0,0-1 0,0 0 0,-1 0 0,1 0 0,0-1 0,-1 1 0,1-1 0,-1 0 0,0 0 0,1 0 0,2-3 0,38-38 0,-26 24 0,29-29 0,-15 13 0,2 1 0,2 2 0,1 1 0,1 2 0,48-29 0,153-77 0,-213 120 0,1 1 0,1 2 0,56-19 0,94-13 0,-111 29 0,52-9 0,2 5 0,142-3 0,245 17 0,-353 6 0,87 0 0,292 3 0,-90 39 0,-43-1 0,350-35 0,-488-9 0,69 24 0,-51 0 0,-47-20 0,238 15 0,419 12 0,-665-30 0,-148 2 0,-1 3 0,88 16 0,-127-13 0,0 2 0,-1 2 0,-1 1 0,0 1 0,0 3 0,42 24 0,183 89 0,-38-22 0,-8 20 0,167 86 0,-290-171 0,-40-20 0,-1 2 0,-1 2 0,-2 3 0,83 63 0,-81-47 0,-2 2 0,73 93 0,-104-118 0,-6-8 0,1 1 0,-2 0 0,0 0 0,-1 1 0,-1 1 0,10 23 0,51 200 0,-59-193 0,-2 0 0,-2 1 0,-1 60 0,-6-92 0,-1 0 0,0 0 0,-2 0 0,0 0 0,0 0 0,-2-1 0,0 0 0,0 0 0,-2 0 0,0-1 0,0 0 0,-1-1 0,-1 0 0,-21 22 0,-14 10 0,-2-1 0,-75 52 0,90-72 0,-8 4 0,-2-2 0,0-1 0,-2-2 0,-1-2 0,-90 28 0,39-22 0,-191 26 0,101-37 0,-299-13 0,220-8 0,-1768 6 0,1913 4 0,-236 43 0,255-31 0,-274 30 0,93-15 0,-190 3 0,-2-36 0,168-3 0,-563 5 0,802-5 0,0-3 0,-115-27 0,105 17 0,-115-10 0,-287 23 0,270 6 0,160-5 0,0-3 0,0-1 0,-82-24 0,8 2 0,-153-38 0,260 62 0,-1 0 0,1-2 0,0 0 0,1-1 0,0 0 0,0-1 0,1-1 0,0 0 0,-19-19 0,17 12 0,1 0 0,1-2 0,1 0 0,0 0 0,1-1 0,-14-33 0,11 15 0,1 0 0,3-1 0,1 0 0,1-1 0,3 0 0,1 0 0,2-1 0,2-43 0,1 7 0,1 8 0,-3 0 0,-12-76 0,-1 38 0,-1-133 0,17-109 0,2 130 0,-3 204-105,0-1 0,1 1 0,1-1 0,1 1 0,0 0 0,1 0 0,1 0 0,0 0 0,1 1 0,0 0 0,1 0 0,12-18 0,7-1-6721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8T04:42:44.5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4223 1184 24575,'244'-3'0,"258"7"0,-468-2 0,-1 1 0,46 11 0,-69-12 0,0 1 0,0 1 0,0-1 0,0 1 0,0 1 0,-1 0 0,0 0 0,0 1 0,0 0 0,-1 1 0,13 12 0,12 20 0,-3 2 0,-1 1 0,36 71 0,56 149 0,-108-231 0,139 355 0,-134-340 0,-3 1 0,-1 1 0,-3 0 0,7 66 0,-5 196 0,-14-22 0,-6 320 0,5-570 0,-2 0 0,-2 0 0,-1-1 0,-2 1 0,-1-2 0,-2 1 0,-22 44 0,11-36 0,-1-2 0,-2-1 0,-2-2 0,-2 0 0,-35 36 0,-8-5 0,-3-3 0,-2-4 0,-3-3 0,-172 96 0,126-89 0,-247 92 0,-151 7 0,422-142 0,0-3 0,-2-5 0,-127 3 0,-316-18 0,310-7 0,-95 6 0,-210-4 0,484-2 0,1-1 0,0-4 0,0-2 0,1-2 0,1-3 0,0-3 0,2-2 0,0-2 0,1-2 0,2-3 0,-67-49 0,36 15 0,3-3 0,3-4 0,3-3 0,3-4 0,-97-137 0,3-12 0,84 90 0,59 97 0,-3-10 0,2-1 0,2 0 0,2-1 0,3-2 0,2 1 0,2-2 0,-4-64 0,6-383 0,12 345 0,-3 113 0,0-45 0,3-1 0,5 2 0,18-89 0,16 12 0,7 2 0,76-168 0,77-172 0,-180 439 0,49-96 0,-59 137 0,2 0 0,0 1 0,2 0 0,0 1 0,1 1 0,1 1 0,26-22 0,47-28 0,3 3 0,3 5 0,2 3 0,118-46 0,122-73 0,-106 50 0,-178 99 0,2 2 0,0 3 0,1 2 0,2 3 0,-1 3 0,2 2 0,0 3 0,91-2 0,289 12 0,-206 1 0,-180 1 0,-1 2 0,0 2 0,0 3 0,-1 2 0,0 2 0,78 33 0,-43-14 0,-20-8 0,-1 2 0,100 57 0,-23-4 0,46 31 0,-108-58 0,-35-24 0,-1 2 0,57 51 0,-85-63 10,-1 1-1,0 1 0,-2 0 1,0 1-1,-1 0 0,14 34 1,55 154-444,-55-131-563,-9-28-5829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8T04:42:47.8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8T04:46:29.0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8T04:46:29.7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8T04:46:30.1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en-US"/>
              <a:pPr/>
              <a:t>11/28/2022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40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en-US"/>
              <a:t>11/28/2022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en-US"/>
              <a:t>11/28/2022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en-US"/>
              <a:t>11/28/2022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anchor="t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1706581" indent="0">
              <a:buNone/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11/28/2022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11/28/2022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11/28/2022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11/28/2022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en-US"/>
              <a:t>11/28/2022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en-US"/>
              <a:t>11/28/2022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2DD204D1-F9BD-4643-8480-6EA41EB484F1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17/06/relationships/model3d" Target="../media/model3d2.glb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Relationship Id="rId6" Type="http://schemas.microsoft.com/office/2017/06/relationships/model3d" Target="../media/model3d3.glb"/><Relationship Id="rId5" Type="http://schemas.openxmlformats.org/officeDocument/2006/relationships/image" Target="../media/image27.png"/><Relationship Id="rId4" Type="http://schemas.microsoft.com/office/2017/06/relationships/model3d" Target="../media/model3d1.glb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17/06/relationships/model3d" Target="../media/model3d4.glb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Relationship Id="rId6" Type="http://schemas.microsoft.com/office/2017/06/relationships/model3d" Target="../media/model3d1.glb"/><Relationship Id="rId5" Type="http://schemas.openxmlformats.org/officeDocument/2006/relationships/image" Target="../media/image28.png"/><Relationship Id="rId4" Type="http://schemas.microsoft.com/office/2017/06/relationships/model3d" Target="../media/model3d3.glb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17/06/relationships/model3d" Target="../media/model3d1.glb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Relationship Id="rId6" Type="http://schemas.microsoft.com/office/2017/06/relationships/model3d" Target="../media/model3d4.glb"/><Relationship Id="rId11" Type="http://schemas.openxmlformats.org/officeDocument/2006/relationships/image" Target="../media/image30.png"/><Relationship Id="rId5" Type="http://schemas.openxmlformats.org/officeDocument/2006/relationships/image" Target="../media/image28.png"/><Relationship Id="rId10" Type="http://schemas.microsoft.com/office/2017/06/relationships/model3d" Target="../media/model3d5.glb"/><Relationship Id="rId4" Type="http://schemas.microsoft.com/office/2017/06/relationships/model3d" Target="../media/model3d3.glb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17/06/relationships/model3d" Target="../media/model3d5.glb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Relationship Id="rId6" Type="http://schemas.microsoft.com/office/2017/06/relationships/model3d" Target="../media/model3d4.glb"/><Relationship Id="rId11" Type="http://schemas.openxmlformats.org/officeDocument/2006/relationships/image" Target="../media/image27.png"/><Relationship Id="rId5" Type="http://schemas.openxmlformats.org/officeDocument/2006/relationships/image" Target="../media/image28.png"/><Relationship Id="rId10" Type="http://schemas.microsoft.com/office/2017/06/relationships/model3d" Target="../media/model3d1.glb"/><Relationship Id="rId4" Type="http://schemas.microsoft.com/office/2017/06/relationships/model3d" Target="../media/model3d3.glb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17/06/relationships/model3d" Target="../media/model3d5.glb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Relationship Id="rId6" Type="http://schemas.microsoft.com/office/2017/06/relationships/model3d" Target="../media/model3d4.glb"/><Relationship Id="rId11" Type="http://schemas.openxmlformats.org/officeDocument/2006/relationships/image" Target="../media/image27.png"/><Relationship Id="rId5" Type="http://schemas.openxmlformats.org/officeDocument/2006/relationships/image" Target="../media/image28.png"/><Relationship Id="rId10" Type="http://schemas.microsoft.com/office/2017/06/relationships/model3d" Target="../media/model3d1.glb"/><Relationship Id="rId4" Type="http://schemas.microsoft.com/office/2017/06/relationships/model3d" Target="../media/model3d3.glb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customXml" Target="../ink/ink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customXml" Target="../ink/ink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customXml" Target="../ink/ink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customXml" Target="../ink/ink9.xml"/><Relationship Id="rId18" Type="http://schemas.openxmlformats.org/officeDocument/2006/relationships/customXml" Target="../ink/ink14.xml"/><Relationship Id="rId26" Type="http://schemas.openxmlformats.org/officeDocument/2006/relationships/customXml" Target="../ink/ink21.xml"/><Relationship Id="rId3" Type="http://schemas.openxmlformats.org/officeDocument/2006/relationships/image" Target="../media/image5.png"/><Relationship Id="rId21" Type="http://schemas.openxmlformats.org/officeDocument/2006/relationships/image" Target="../media/image11.png"/><Relationship Id="rId7" Type="http://schemas.openxmlformats.org/officeDocument/2006/relationships/customXml" Target="../ink/ink5.xml"/><Relationship Id="rId12" Type="http://schemas.openxmlformats.org/officeDocument/2006/relationships/customXml" Target="../ink/ink8.xml"/><Relationship Id="rId17" Type="http://schemas.openxmlformats.org/officeDocument/2006/relationships/customXml" Target="../ink/ink13.xml"/><Relationship Id="rId25" Type="http://schemas.openxmlformats.org/officeDocument/2006/relationships/customXml" Target="../ink/ink20.xml"/><Relationship Id="rId2" Type="http://schemas.openxmlformats.org/officeDocument/2006/relationships/image" Target="../media/image4.png"/><Relationship Id="rId16" Type="http://schemas.openxmlformats.org/officeDocument/2006/relationships/customXml" Target="../ink/ink12.xml"/><Relationship Id="rId20" Type="http://schemas.openxmlformats.org/officeDocument/2006/relationships/customXml" Target="../ink/ink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customXml" Target="../ink/ink7.xml"/><Relationship Id="rId24" Type="http://schemas.openxmlformats.org/officeDocument/2006/relationships/customXml" Target="../ink/ink19.xml"/><Relationship Id="rId5" Type="http://schemas.openxmlformats.org/officeDocument/2006/relationships/customXml" Target="../ink/ink4.xml"/><Relationship Id="rId15" Type="http://schemas.openxmlformats.org/officeDocument/2006/relationships/customXml" Target="../ink/ink11.xml"/><Relationship Id="rId23" Type="http://schemas.openxmlformats.org/officeDocument/2006/relationships/customXml" Target="../ink/ink18.xml"/><Relationship Id="rId10" Type="http://schemas.openxmlformats.org/officeDocument/2006/relationships/image" Target="../media/image7.png"/><Relationship Id="rId19" Type="http://schemas.openxmlformats.org/officeDocument/2006/relationships/customXml" Target="../ink/ink15.xml"/><Relationship Id="rId4" Type="http://schemas.openxmlformats.org/officeDocument/2006/relationships/image" Target="../media/image6.png"/><Relationship Id="rId9" Type="http://schemas.openxmlformats.org/officeDocument/2006/relationships/customXml" Target="../ink/ink6.xml"/><Relationship Id="rId14" Type="http://schemas.openxmlformats.org/officeDocument/2006/relationships/customXml" Target="../ink/ink10.xml"/><Relationship Id="rId22" Type="http://schemas.openxmlformats.org/officeDocument/2006/relationships/customXml" Target="../ink/ink17.xml"/><Relationship Id="rId27" Type="http://schemas.openxmlformats.org/officeDocument/2006/relationships/customXml" Target="../ink/ink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customXml" Target="../ink/ink27.xml"/><Relationship Id="rId1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customXml" Target="../ink/ink24.xml"/><Relationship Id="rId12" Type="http://schemas.openxmlformats.org/officeDocument/2006/relationships/image" Target="../media/image13.png"/><Relationship Id="rId17" Type="http://schemas.openxmlformats.org/officeDocument/2006/relationships/customXml" Target="../ink/ink29.xml"/><Relationship Id="rId2" Type="http://schemas.openxmlformats.org/officeDocument/2006/relationships/image" Target="../media/image4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customXml" Target="../ink/ink26.xml"/><Relationship Id="rId5" Type="http://schemas.openxmlformats.org/officeDocument/2006/relationships/customXml" Target="../ink/ink23.xml"/><Relationship Id="rId15" Type="http://schemas.openxmlformats.org/officeDocument/2006/relationships/customXml" Target="../ink/ink28.xml"/><Relationship Id="rId10" Type="http://schemas.openxmlformats.org/officeDocument/2006/relationships/image" Target="../media/image7.png"/><Relationship Id="rId19" Type="http://schemas.openxmlformats.org/officeDocument/2006/relationships/customXml" Target="../ink/ink30.xml"/><Relationship Id="rId4" Type="http://schemas.openxmlformats.org/officeDocument/2006/relationships/image" Target="../media/image6.png"/><Relationship Id="rId9" Type="http://schemas.openxmlformats.org/officeDocument/2006/relationships/customXml" Target="../ink/ink25.xml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3.xml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2.xml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customXml" Target="../ink/ink34.xml"/><Relationship Id="rId4" Type="http://schemas.openxmlformats.org/officeDocument/2006/relationships/customXml" Target="../ink/ink31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English 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UNIT I</a:t>
            </a:r>
          </a:p>
          <a:p>
            <a:r>
              <a:rPr lang="en-US" dirty="0"/>
              <a:t>Riham A. Al-</a:t>
            </a:r>
            <a:r>
              <a:rPr lang="en-US" dirty="0" err="1"/>
              <a:t>anssari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8F8523F-04BF-2308-45E7-66BC71ECF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318" t="54188" r="52185" b="27537"/>
          <a:stretch/>
        </p:blipFill>
        <p:spPr>
          <a:xfrm>
            <a:off x="3286100" y="1916832"/>
            <a:ext cx="5616623" cy="3982696"/>
          </a:xfrm>
        </p:spPr>
      </p:pic>
    </p:spTree>
    <p:extLst>
      <p:ext uri="{BB962C8B-B14F-4D97-AF65-F5344CB8AC3E}">
        <p14:creationId xmlns:p14="http://schemas.microsoft.com/office/powerpoint/2010/main" val="355455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8F8523F-04BF-2308-45E7-66BC71ECF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318" t="54188" r="52185" b="27537"/>
          <a:stretch/>
        </p:blipFill>
        <p:spPr>
          <a:xfrm>
            <a:off x="3286100" y="1916832"/>
            <a:ext cx="5616623" cy="3982696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7D830AF-5E6A-3124-E7FC-C35E47926064}"/>
                  </a:ext>
                </a:extLst>
              </p14:cNvPr>
              <p14:cNvContentPartPr/>
              <p14:nvPr/>
            </p14:nvContentPartPr>
            <p14:xfrm>
              <a:off x="6341109" y="5483711"/>
              <a:ext cx="237600" cy="208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7D830AF-5E6A-3124-E7FC-C35E4792606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32109" y="5475071"/>
                <a:ext cx="255240" cy="226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1583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Key language</a:t>
            </a:r>
            <a:endParaRPr lang="en-US" sz="4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17679A-17B3-38BA-33A0-E5AF18E56F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318" t="49682" r="32251" b="33980"/>
          <a:stretch/>
        </p:blipFill>
        <p:spPr>
          <a:xfrm>
            <a:off x="1305880" y="2708920"/>
            <a:ext cx="9577064" cy="2556284"/>
          </a:xfrm>
        </p:spPr>
      </p:pic>
    </p:spTree>
    <p:extLst>
      <p:ext uri="{BB962C8B-B14F-4D97-AF65-F5344CB8AC3E}">
        <p14:creationId xmlns:p14="http://schemas.microsoft.com/office/powerpoint/2010/main" val="147789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Key language</a:t>
            </a:r>
            <a:endParaRPr lang="en-US" sz="44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ACB393-995E-5302-D5BF-5E225D68E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309" y="1844824"/>
            <a:ext cx="10157354" cy="4392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Knowing the alphabet helps you:</a:t>
            </a:r>
          </a:p>
          <a:p>
            <a:pPr marL="0" indent="0">
              <a:buNone/>
            </a:pPr>
            <a:r>
              <a:rPr lang="en-US" dirty="0"/>
              <a:t>■ find words in a dictionary</a:t>
            </a:r>
          </a:p>
          <a:p>
            <a:pPr marL="0" indent="0">
              <a:buNone/>
            </a:pPr>
            <a:r>
              <a:rPr lang="en-US" dirty="0"/>
              <a:t>■ record vocabulary in a notebook or computer file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965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Key language</a:t>
            </a:r>
            <a:endParaRPr lang="en-US" sz="44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ACB393-995E-5302-D5BF-5E225D68E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309" y="1844824"/>
            <a:ext cx="10157354" cy="4392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Write the words in alphabetical order:</a:t>
            </a:r>
            <a:endParaRPr lang="en-GB" dirty="0"/>
          </a:p>
          <a:p>
            <a:r>
              <a:rPr lang="en-GB" dirty="0"/>
              <a:t>Lecturer</a:t>
            </a:r>
          </a:p>
          <a:p>
            <a:r>
              <a:rPr lang="en-GB" dirty="0"/>
              <a:t>Student</a:t>
            </a:r>
          </a:p>
          <a:p>
            <a:r>
              <a:rPr lang="en-GB" dirty="0"/>
              <a:t>Teacher</a:t>
            </a:r>
          </a:p>
          <a:p>
            <a:r>
              <a:rPr lang="en-GB" dirty="0"/>
              <a:t>Doctor</a:t>
            </a:r>
          </a:p>
          <a:p>
            <a:r>
              <a:rPr lang="en-GB" dirty="0"/>
              <a:t>dentist</a:t>
            </a:r>
          </a:p>
          <a:p>
            <a:r>
              <a:rPr lang="en-GB" dirty="0"/>
              <a:t>engineer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Model 2" descr="D">
                <a:extLst>
                  <a:ext uri="{FF2B5EF4-FFF2-40B4-BE49-F238E27FC236}">
                    <a16:creationId xmlns:a16="http://schemas.microsoft.com/office/drawing/2014/main" id="{12F4E8F4-0001-0A2E-1E23-8CE1978AFA1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198992242"/>
                  </p:ext>
                </p:extLst>
              </p:nvPr>
            </p:nvGraphicFramePr>
            <p:xfrm>
              <a:off x="13439228" y="5517232"/>
              <a:ext cx="1656184" cy="180020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656184" cy="1800200"/>
                    </a:xfrm>
                    <a:prstGeom prst="rect">
                      <a:avLst/>
                    </a:prstGeom>
                  </am3d:spPr>
                  <am3d:camera>
                    <am3d:pos x="0" y="0" z="6435282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122028" d="1000000"/>
                    <am3d:preTrans dx="-17" dy="-18057045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5561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Model 2" descr="D">
                <a:extLst>
                  <a:ext uri="{FF2B5EF4-FFF2-40B4-BE49-F238E27FC236}">
                    <a16:creationId xmlns:a16="http://schemas.microsoft.com/office/drawing/2014/main" id="{12F4E8F4-0001-0A2E-1E23-8CE1978AFA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439228" y="5517232"/>
                <a:ext cx="1656184" cy="180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8344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Key language</a:t>
            </a:r>
            <a:endParaRPr lang="en-US" sz="44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ACB393-995E-5302-D5BF-5E225D68E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309" y="1844824"/>
            <a:ext cx="10157354" cy="4392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Write the words in alphabetical order.</a:t>
            </a:r>
            <a:endParaRPr lang="en-GB" dirty="0"/>
          </a:p>
          <a:p>
            <a:r>
              <a:rPr lang="en-GB" dirty="0"/>
              <a:t>Lecturer</a:t>
            </a:r>
          </a:p>
          <a:p>
            <a:r>
              <a:rPr lang="en-GB" dirty="0"/>
              <a:t>Student</a:t>
            </a:r>
          </a:p>
          <a:p>
            <a:r>
              <a:rPr lang="en-GB" dirty="0"/>
              <a:t>Teacher</a:t>
            </a:r>
          </a:p>
          <a:p>
            <a:r>
              <a:rPr lang="en-GB" b="1" dirty="0">
                <a:solidFill>
                  <a:srgbClr val="FF0000"/>
                </a:solidFill>
              </a:rPr>
              <a:t>D</a:t>
            </a:r>
            <a:r>
              <a:rPr lang="en-GB" dirty="0"/>
              <a:t>octor</a:t>
            </a:r>
          </a:p>
          <a:p>
            <a:r>
              <a:rPr lang="en-GB" b="1" dirty="0">
                <a:solidFill>
                  <a:srgbClr val="FF0000"/>
                </a:solidFill>
              </a:rPr>
              <a:t>D</a:t>
            </a:r>
            <a:r>
              <a:rPr lang="en-GB" dirty="0"/>
              <a:t>entist</a:t>
            </a:r>
          </a:p>
          <a:p>
            <a:r>
              <a:rPr lang="en-GB" dirty="0"/>
              <a:t>Engineer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D">
                <a:extLst>
                  <a:ext uri="{FF2B5EF4-FFF2-40B4-BE49-F238E27FC236}">
                    <a16:creationId xmlns:a16="http://schemas.microsoft.com/office/drawing/2014/main" id="{C835BF3F-A51B-B9BD-0B04-99BFAD0678D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128806649"/>
                  </p:ext>
                </p:extLst>
              </p:nvPr>
            </p:nvGraphicFramePr>
            <p:xfrm>
              <a:off x="3934172" y="2245732"/>
              <a:ext cx="1656184" cy="180020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656184" cy="1800200"/>
                    </a:xfrm>
                    <a:prstGeom prst="rect">
                      <a:avLst/>
                    </a:prstGeom>
                  </am3d:spPr>
                  <am3d:camera>
                    <am3d:pos x="0" y="0" z="6435282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122028" d="1000000"/>
                    <am3d:preTrans dx="-17" dy="-18057045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5561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D">
                <a:extLst>
                  <a:ext uri="{FF2B5EF4-FFF2-40B4-BE49-F238E27FC236}">
                    <a16:creationId xmlns:a16="http://schemas.microsoft.com/office/drawing/2014/main" id="{C835BF3F-A51B-B9BD-0B04-99BFAD0678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34172" y="2245732"/>
                <a:ext cx="1656184" cy="180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E">
                <a:extLst>
                  <a:ext uri="{FF2B5EF4-FFF2-40B4-BE49-F238E27FC236}">
                    <a16:creationId xmlns:a16="http://schemas.microsoft.com/office/drawing/2014/main" id="{F3FE83E4-6CF4-D544-0B50-52C78D55A75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10735116"/>
                  </p:ext>
                </p:extLst>
              </p:nvPr>
            </p:nvGraphicFramePr>
            <p:xfrm>
              <a:off x="13079188" y="6021288"/>
              <a:ext cx="1425008" cy="220401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425008" cy="2204014"/>
                    </a:xfrm>
                    <a:prstGeom prst="rect">
                      <a:avLst/>
                    </a:prstGeom>
                  </am3d:spPr>
                  <am3d:camera>
                    <am3d:pos x="0" y="0" z="570575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92113" d="1000000"/>
                    <am3d:preTrans dx="340771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464776" ay="5753" az="784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6790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E">
                <a:extLst>
                  <a:ext uri="{FF2B5EF4-FFF2-40B4-BE49-F238E27FC236}">
                    <a16:creationId xmlns:a16="http://schemas.microsoft.com/office/drawing/2014/main" id="{F3FE83E4-6CF4-D544-0B50-52C78D55A75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079188" y="6021288"/>
                <a:ext cx="1425008" cy="220401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9782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Key language</a:t>
            </a:r>
            <a:endParaRPr lang="en-US" sz="44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ACB393-995E-5302-D5BF-5E225D68E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309" y="1844824"/>
            <a:ext cx="10157354" cy="4392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Write the words in alphabetical order.</a:t>
            </a:r>
            <a:endParaRPr lang="en-GB" dirty="0"/>
          </a:p>
          <a:p>
            <a:r>
              <a:rPr lang="en-GB" dirty="0"/>
              <a:t>Lecturer</a:t>
            </a:r>
          </a:p>
          <a:p>
            <a:r>
              <a:rPr lang="en-GB" dirty="0"/>
              <a:t>Student</a:t>
            </a:r>
          </a:p>
          <a:p>
            <a:r>
              <a:rPr lang="en-GB" dirty="0"/>
              <a:t>Teacher</a:t>
            </a:r>
          </a:p>
          <a:p>
            <a:r>
              <a:rPr lang="en-GB" dirty="0"/>
              <a:t>Doctor</a:t>
            </a:r>
          </a:p>
          <a:p>
            <a:r>
              <a:rPr lang="en-GB" dirty="0"/>
              <a:t>Dentist</a:t>
            </a:r>
          </a:p>
          <a:p>
            <a:r>
              <a:rPr lang="en-GB" b="1" dirty="0">
                <a:solidFill>
                  <a:srgbClr val="FF0000"/>
                </a:solidFill>
              </a:rPr>
              <a:t>E</a:t>
            </a:r>
            <a:r>
              <a:rPr lang="en-GB" dirty="0"/>
              <a:t>ngineer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E">
                <a:extLst>
                  <a:ext uri="{FF2B5EF4-FFF2-40B4-BE49-F238E27FC236}">
                    <a16:creationId xmlns:a16="http://schemas.microsoft.com/office/drawing/2014/main" id="{5CC6CE0C-FADE-8954-EC0A-CDE91037BDA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74056364"/>
                  </p:ext>
                </p:extLst>
              </p:nvPr>
            </p:nvGraphicFramePr>
            <p:xfrm>
              <a:off x="5577569" y="2143099"/>
              <a:ext cx="1425008" cy="220401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425008" cy="2204014"/>
                    </a:xfrm>
                    <a:prstGeom prst="rect">
                      <a:avLst/>
                    </a:prstGeom>
                  </am3d:spPr>
                  <am3d:camera>
                    <am3d:pos x="0" y="0" z="570575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92113" d="1000000"/>
                    <am3d:preTrans dx="340771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464776" ay="5753" az="78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6790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E">
                <a:extLst>
                  <a:ext uri="{FF2B5EF4-FFF2-40B4-BE49-F238E27FC236}">
                    <a16:creationId xmlns:a16="http://schemas.microsoft.com/office/drawing/2014/main" id="{5CC6CE0C-FADE-8954-EC0A-CDE91037BD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77569" y="2143099"/>
                <a:ext cx="1425008" cy="22040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D">
                <a:extLst>
                  <a:ext uri="{FF2B5EF4-FFF2-40B4-BE49-F238E27FC236}">
                    <a16:creationId xmlns:a16="http://schemas.microsoft.com/office/drawing/2014/main" id="{80E8AA2E-DB1F-6D82-25BA-C6937734687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385283613"/>
                  </p:ext>
                </p:extLst>
              </p:nvPr>
            </p:nvGraphicFramePr>
            <p:xfrm>
              <a:off x="3929614" y="2267203"/>
              <a:ext cx="1656184" cy="180020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656184" cy="1800200"/>
                    </a:xfrm>
                    <a:prstGeom prst="rect">
                      <a:avLst/>
                    </a:prstGeom>
                  </am3d:spPr>
                  <am3d:camera>
                    <am3d:pos x="0" y="0" z="6435282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122028" d="1000000"/>
                    <am3d:preTrans dx="-17" dy="-18057045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5561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D">
                <a:extLst>
                  <a:ext uri="{FF2B5EF4-FFF2-40B4-BE49-F238E27FC236}">
                    <a16:creationId xmlns:a16="http://schemas.microsoft.com/office/drawing/2014/main" id="{80E8AA2E-DB1F-6D82-25BA-C6937734687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29614" y="2267203"/>
                <a:ext cx="1656184" cy="180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L">
                <a:extLst>
                  <a:ext uri="{FF2B5EF4-FFF2-40B4-BE49-F238E27FC236}">
                    <a16:creationId xmlns:a16="http://schemas.microsoft.com/office/drawing/2014/main" id="{5D848D0F-FC6C-BC88-5063-7679FEE9DB6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93611426"/>
                  </p:ext>
                </p:extLst>
              </p:nvPr>
            </p:nvGraphicFramePr>
            <p:xfrm>
              <a:off x="13295212" y="6226051"/>
              <a:ext cx="1565198" cy="220401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565198" cy="2204015"/>
                    </a:xfrm>
                    <a:prstGeom prst="rect">
                      <a:avLst/>
                    </a:prstGeom>
                  </am3d:spPr>
                  <am3d:camera>
                    <am3d:pos x="0" y="0" z="5875868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289104" d="1000000"/>
                    <am3d:preTrans dx="-312147" dy="-1799999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 ax="161764" ay="-462336" az="-21710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7858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L">
                <a:extLst>
                  <a:ext uri="{FF2B5EF4-FFF2-40B4-BE49-F238E27FC236}">
                    <a16:creationId xmlns:a16="http://schemas.microsoft.com/office/drawing/2014/main" id="{5D848D0F-FC6C-BC88-5063-7679FEE9DB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295212" y="6226051"/>
                <a:ext cx="1565198" cy="220401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958741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Key language</a:t>
            </a:r>
            <a:endParaRPr lang="en-US" sz="44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ACB393-995E-5302-D5BF-5E225D68E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309" y="1844824"/>
            <a:ext cx="10157354" cy="4392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Write the words in alphabetical order.</a:t>
            </a:r>
            <a:endParaRPr lang="en-GB" dirty="0"/>
          </a:p>
          <a:p>
            <a:r>
              <a:rPr lang="en-GB" b="1" dirty="0">
                <a:solidFill>
                  <a:srgbClr val="FF0000"/>
                </a:solidFill>
              </a:rPr>
              <a:t>L</a:t>
            </a:r>
            <a:r>
              <a:rPr lang="en-GB" dirty="0"/>
              <a:t>ecturer</a:t>
            </a:r>
          </a:p>
          <a:p>
            <a:r>
              <a:rPr lang="en-GB" dirty="0"/>
              <a:t>Student</a:t>
            </a:r>
          </a:p>
          <a:p>
            <a:r>
              <a:rPr lang="en-GB" dirty="0"/>
              <a:t>Teacher</a:t>
            </a:r>
          </a:p>
          <a:p>
            <a:r>
              <a:rPr lang="en-GB" dirty="0"/>
              <a:t>Doctor</a:t>
            </a:r>
          </a:p>
          <a:p>
            <a:r>
              <a:rPr lang="en-GB" dirty="0"/>
              <a:t>Dentist</a:t>
            </a:r>
          </a:p>
          <a:p>
            <a:r>
              <a:rPr lang="en-GB" dirty="0"/>
              <a:t>Engineer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E">
                <a:extLst>
                  <a:ext uri="{FF2B5EF4-FFF2-40B4-BE49-F238E27FC236}">
                    <a16:creationId xmlns:a16="http://schemas.microsoft.com/office/drawing/2014/main" id="{5CC6CE0C-FADE-8954-EC0A-CDE91037BDA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577569" y="2143099"/>
              <a:ext cx="1425008" cy="220401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425008" cy="2204014"/>
                    </a:xfrm>
                    <a:prstGeom prst="rect">
                      <a:avLst/>
                    </a:prstGeom>
                  </am3d:spPr>
                  <am3d:camera>
                    <am3d:pos x="0" y="0" z="570575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92113" d="1000000"/>
                    <am3d:preTrans dx="340771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464776" ay="5753" az="78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6790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E">
                <a:extLst>
                  <a:ext uri="{FF2B5EF4-FFF2-40B4-BE49-F238E27FC236}">
                    <a16:creationId xmlns:a16="http://schemas.microsoft.com/office/drawing/2014/main" id="{5CC6CE0C-FADE-8954-EC0A-CDE91037BD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77569" y="2143099"/>
                <a:ext cx="1425008" cy="22040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L">
                <a:extLst>
                  <a:ext uri="{FF2B5EF4-FFF2-40B4-BE49-F238E27FC236}">
                    <a16:creationId xmlns:a16="http://schemas.microsoft.com/office/drawing/2014/main" id="{A5C2F30C-AEC0-CECD-A171-F3DAA88ACE7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76312187"/>
                  </p:ext>
                </p:extLst>
              </p:nvPr>
            </p:nvGraphicFramePr>
            <p:xfrm>
              <a:off x="7031194" y="2054543"/>
              <a:ext cx="1565198" cy="220401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565198" cy="2204015"/>
                    </a:xfrm>
                    <a:prstGeom prst="rect">
                      <a:avLst/>
                    </a:prstGeom>
                  </am3d:spPr>
                  <am3d:camera>
                    <am3d:pos x="0" y="0" z="5875868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289104" d="1000000"/>
                    <am3d:preTrans dx="-312147" dy="-1799999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 ax="161764" ay="-462336" az="-2171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7858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L">
                <a:extLst>
                  <a:ext uri="{FF2B5EF4-FFF2-40B4-BE49-F238E27FC236}">
                    <a16:creationId xmlns:a16="http://schemas.microsoft.com/office/drawing/2014/main" id="{A5C2F30C-AEC0-CECD-A171-F3DAA88ACE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31194" y="2054543"/>
                <a:ext cx="1565198" cy="22040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D">
                <a:extLst>
                  <a:ext uri="{FF2B5EF4-FFF2-40B4-BE49-F238E27FC236}">
                    <a16:creationId xmlns:a16="http://schemas.microsoft.com/office/drawing/2014/main" id="{3668DEE2-0D20-C344-2F8D-7E8BA12D611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817371013"/>
                  </p:ext>
                </p:extLst>
              </p:nvPr>
            </p:nvGraphicFramePr>
            <p:xfrm>
              <a:off x="3923800" y="2345006"/>
              <a:ext cx="1656184" cy="1800200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656184" cy="1800200"/>
                    </a:xfrm>
                    <a:prstGeom prst="rect">
                      <a:avLst/>
                    </a:prstGeom>
                  </am3d:spPr>
                  <am3d:camera>
                    <am3d:pos x="0" y="0" z="6435282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122028" d="1000000"/>
                    <am3d:preTrans dx="-17" dy="-18057045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5561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D">
                <a:extLst>
                  <a:ext uri="{FF2B5EF4-FFF2-40B4-BE49-F238E27FC236}">
                    <a16:creationId xmlns:a16="http://schemas.microsoft.com/office/drawing/2014/main" id="{3668DEE2-0D20-C344-2F8D-7E8BA12D611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23800" y="2345006"/>
                <a:ext cx="1656184" cy="180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S">
                <a:extLst>
                  <a:ext uri="{FF2B5EF4-FFF2-40B4-BE49-F238E27FC236}">
                    <a16:creationId xmlns:a16="http://schemas.microsoft.com/office/drawing/2014/main" id="{BF8BF257-9DDB-8433-6DE1-6A26398D1B8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2288367"/>
                  </p:ext>
                </p:extLst>
              </p:nvPr>
            </p:nvGraphicFramePr>
            <p:xfrm>
              <a:off x="12719148" y="6597352"/>
              <a:ext cx="1349204" cy="2323187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349204" cy="2323187"/>
                    </a:xfrm>
                    <a:prstGeom prst="rect">
                      <a:avLst/>
                    </a:prstGeom>
                  </am3d:spPr>
                  <am3d:camera>
                    <am3d:pos x="0" y="0" z="5610976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244120" d="1000000"/>
                    <am3d:preTrans dx="737511" dy="-18082946" dz="88932"/>
                    <am3d:scale>
                      <am3d:sx n="1000000" d="1000000"/>
                      <am3d:sy n="1000000" d="1000000"/>
                      <am3d:sz n="1000000" d="1000000"/>
                    </am3d:scale>
                    <am3d:rot ax="743722" ay="-162139" az="-35623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7702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S">
                <a:extLst>
                  <a:ext uri="{FF2B5EF4-FFF2-40B4-BE49-F238E27FC236}">
                    <a16:creationId xmlns:a16="http://schemas.microsoft.com/office/drawing/2014/main" id="{BF8BF257-9DDB-8433-6DE1-6A26398D1B8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719148" y="6597352"/>
                <a:ext cx="1349204" cy="232318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78828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Key language</a:t>
            </a:r>
            <a:endParaRPr lang="en-US" sz="44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ACB393-995E-5302-D5BF-5E225D68E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309" y="1844824"/>
            <a:ext cx="10157354" cy="4392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Write the words in alphabetical order.</a:t>
            </a:r>
            <a:endParaRPr lang="en-GB" dirty="0"/>
          </a:p>
          <a:p>
            <a:r>
              <a:rPr lang="en-GB" dirty="0"/>
              <a:t>Lecturer</a:t>
            </a:r>
          </a:p>
          <a:p>
            <a:r>
              <a:rPr lang="en-GB" b="1" dirty="0">
                <a:solidFill>
                  <a:srgbClr val="FF0000"/>
                </a:solidFill>
              </a:rPr>
              <a:t>S</a:t>
            </a:r>
            <a:r>
              <a:rPr lang="en-GB" dirty="0"/>
              <a:t>tudent</a:t>
            </a:r>
          </a:p>
          <a:p>
            <a:r>
              <a:rPr lang="en-GB" dirty="0"/>
              <a:t>Teacher</a:t>
            </a:r>
          </a:p>
          <a:p>
            <a:r>
              <a:rPr lang="en-GB" dirty="0"/>
              <a:t>Doctor</a:t>
            </a:r>
          </a:p>
          <a:p>
            <a:r>
              <a:rPr lang="en-GB" dirty="0"/>
              <a:t>Dentist</a:t>
            </a:r>
          </a:p>
          <a:p>
            <a:r>
              <a:rPr lang="en-GB" dirty="0"/>
              <a:t>Engineer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E">
                <a:extLst>
                  <a:ext uri="{FF2B5EF4-FFF2-40B4-BE49-F238E27FC236}">
                    <a16:creationId xmlns:a16="http://schemas.microsoft.com/office/drawing/2014/main" id="{5CC6CE0C-FADE-8954-EC0A-CDE91037BDA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577569" y="2143099"/>
              <a:ext cx="1425008" cy="220401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425008" cy="2204014"/>
                    </a:xfrm>
                    <a:prstGeom prst="rect">
                      <a:avLst/>
                    </a:prstGeom>
                  </am3d:spPr>
                  <am3d:camera>
                    <am3d:pos x="0" y="0" z="570575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92113" d="1000000"/>
                    <am3d:preTrans dx="340771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464776" ay="5753" az="78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6790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E">
                <a:extLst>
                  <a:ext uri="{FF2B5EF4-FFF2-40B4-BE49-F238E27FC236}">
                    <a16:creationId xmlns:a16="http://schemas.microsoft.com/office/drawing/2014/main" id="{5CC6CE0C-FADE-8954-EC0A-CDE91037BD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77569" y="2143099"/>
                <a:ext cx="1425008" cy="22040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L">
                <a:extLst>
                  <a:ext uri="{FF2B5EF4-FFF2-40B4-BE49-F238E27FC236}">
                    <a16:creationId xmlns:a16="http://schemas.microsoft.com/office/drawing/2014/main" id="{A5C2F30C-AEC0-CECD-A171-F3DAA88ACE7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31194" y="2054543"/>
              <a:ext cx="1565198" cy="220401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565198" cy="2204015"/>
                    </a:xfrm>
                    <a:prstGeom prst="rect">
                      <a:avLst/>
                    </a:prstGeom>
                  </am3d:spPr>
                  <am3d:camera>
                    <am3d:pos x="0" y="0" z="5875868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289104" d="1000000"/>
                    <am3d:preTrans dx="-312147" dy="-1799999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 ax="161764" ay="-462336" az="-2171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7858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L">
                <a:extLst>
                  <a:ext uri="{FF2B5EF4-FFF2-40B4-BE49-F238E27FC236}">
                    <a16:creationId xmlns:a16="http://schemas.microsoft.com/office/drawing/2014/main" id="{A5C2F30C-AEC0-CECD-A171-F3DAA88ACE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31194" y="2054543"/>
                <a:ext cx="1565198" cy="22040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S">
                <a:extLst>
                  <a:ext uri="{FF2B5EF4-FFF2-40B4-BE49-F238E27FC236}">
                    <a16:creationId xmlns:a16="http://schemas.microsoft.com/office/drawing/2014/main" id="{F6976AB8-CAC3-D566-B690-71D77D1AFD6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02099310"/>
                  </p:ext>
                </p:extLst>
              </p:nvPr>
            </p:nvGraphicFramePr>
            <p:xfrm>
              <a:off x="8738735" y="2081344"/>
              <a:ext cx="1349204" cy="2323187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349204" cy="2323187"/>
                    </a:xfrm>
                    <a:prstGeom prst="rect">
                      <a:avLst/>
                    </a:prstGeom>
                  </am3d:spPr>
                  <am3d:camera>
                    <am3d:pos x="0" y="0" z="5610976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244120" d="1000000"/>
                    <am3d:preTrans dx="737511" dy="-18082946" dz="88932"/>
                    <am3d:scale>
                      <am3d:sx n="1000000" d="1000000"/>
                      <am3d:sy n="1000000" d="1000000"/>
                      <am3d:sz n="1000000" d="1000000"/>
                    </am3d:scale>
                    <am3d:rot ax="743722" ay="-162139" az="-35623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7702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S">
                <a:extLst>
                  <a:ext uri="{FF2B5EF4-FFF2-40B4-BE49-F238E27FC236}">
                    <a16:creationId xmlns:a16="http://schemas.microsoft.com/office/drawing/2014/main" id="{F6976AB8-CAC3-D566-B690-71D77D1AFD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38735" y="2081344"/>
                <a:ext cx="1349204" cy="23231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D">
                <a:extLst>
                  <a:ext uri="{FF2B5EF4-FFF2-40B4-BE49-F238E27FC236}">
                    <a16:creationId xmlns:a16="http://schemas.microsoft.com/office/drawing/2014/main" id="{E5D10DE6-3873-5C8E-FACD-16586ACEAE3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93895084"/>
                  </p:ext>
                </p:extLst>
              </p:nvPr>
            </p:nvGraphicFramePr>
            <p:xfrm>
              <a:off x="3921385" y="2342837"/>
              <a:ext cx="1656184" cy="1800200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656184" cy="1800200"/>
                    </a:xfrm>
                    <a:prstGeom prst="rect">
                      <a:avLst/>
                    </a:prstGeom>
                  </am3d:spPr>
                  <am3d:camera>
                    <am3d:pos x="0" y="0" z="6435282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122028" d="1000000"/>
                    <am3d:preTrans dx="-17" dy="-18057045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5561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D">
                <a:extLst>
                  <a:ext uri="{FF2B5EF4-FFF2-40B4-BE49-F238E27FC236}">
                    <a16:creationId xmlns:a16="http://schemas.microsoft.com/office/drawing/2014/main" id="{E5D10DE6-3873-5C8E-FACD-16586ACEAE3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21385" y="2342837"/>
                <a:ext cx="1656184" cy="180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T">
                <a:extLst>
                  <a:ext uri="{FF2B5EF4-FFF2-40B4-BE49-F238E27FC236}">
                    <a16:creationId xmlns:a16="http://schemas.microsoft.com/office/drawing/2014/main" id="{BFB4BD9C-E44F-2E75-02A4-BD1AE9DDD92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34687614"/>
                  </p:ext>
                </p:extLst>
              </p:nvPr>
            </p:nvGraphicFramePr>
            <p:xfrm>
              <a:off x="13151196" y="6381328"/>
              <a:ext cx="1940111" cy="2044983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1940111" cy="2044983"/>
                    </a:xfrm>
                    <a:prstGeom prst="rect">
                      <a:avLst/>
                    </a:prstGeom>
                  </am3d:spPr>
                  <am3d:camera>
                    <am3d:pos x="0" y="0" z="6547524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550614" d="1000000"/>
                    <am3d:preTrans dx="0" dy="-18036441" dz="91158"/>
                    <am3d:scale>
                      <am3d:sx n="1000000" d="1000000"/>
                      <am3d:sy n="1000000" d="1000000"/>
                      <am3d:sz n="1000000" d="1000000"/>
                    </am3d:scale>
                    <am3d:rot ax="567517" ay="649898" az="107598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28107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T">
                <a:extLst>
                  <a:ext uri="{FF2B5EF4-FFF2-40B4-BE49-F238E27FC236}">
                    <a16:creationId xmlns:a16="http://schemas.microsoft.com/office/drawing/2014/main" id="{BFB4BD9C-E44F-2E75-02A4-BD1AE9DDD9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3151196" y="6381328"/>
                <a:ext cx="1940111" cy="204498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03473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Key language</a:t>
            </a:r>
            <a:endParaRPr lang="en-US" sz="44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ACB393-995E-5302-D5BF-5E225D68E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309" y="1844824"/>
            <a:ext cx="10157354" cy="4392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Write the words in alphabetical order.</a:t>
            </a:r>
            <a:endParaRPr lang="en-GB" dirty="0"/>
          </a:p>
          <a:p>
            <a:r>
              <a:rPr lang="en-GB" dirty="0"/>
              <a:t>Lecturer</a:t>
            </a:r>
          </a:p>
          <a:p>
            <a:r>
              <a:rPr lang="en-GB" dirty="0"/>
              <a:t>Student</a:t>
            </a:r>
          </a:p>
          <a:p>
            <a:r>
              <a:rPr lang="en-GB" b="1" dirty="0">
                <a:solidFill>
                  <a:srgbClr val="FF0000"/>
                </a:solidFill>
              </a:rPr>
              <a:t>T</a:t>
            </a:r>
            <a:r>
              <a:rPr lang="en-GB" dirty="0"/>
              <a:t>eacher</a:t>
            </a:r>
          </a:p>
          <a:p>
            <a:r>
              <a:rPr lang="en-GB" dirty="0"/>
              <a:t>Doctor</a:t>
            </a:r>
          </a:p>
          <a:p>
            <a:r>
              <a:rPr lang="en-GB" dirty="0"/>
              <a:t>Dentist</a:t>
            </a:r>
          </a:p>
          <a:p>
            <a:r>
              <a:rPr lang="en-GB" dirty="0"/>
              <a:t>Engineer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E">
                <a:extLst>
                  <a:ext uri="{FF2B5EF4-FFF2-40B4-BE49-F238E27FC236}">
                    <a16:creationId xmlns:a16="http://schemas.microsoft.com/office/drawing/2014/main" id="{5CC6CE0C-FADE-8954-EC0A-CDE91037BDA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577569" y="2143099"/>
              <a:ext cx="1425008" cy="220401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425008" cy="2204014"/>
                    </a:xfrm>
                    <a:prstGeom prst="rect">
                      <a:avLst/>
                    </a:prstGeom>
                  </am3d:spPr>
                  <am3d:camera>
                    <am3d:pos x="0" y="0" z="570575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92113" d="1000000"/>
                    <am3d:preTrans dx="340771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464776" ay="5753" az="78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6790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E">
                <a:extLst>
                  <a:ext uri="{FF2B5EF4-FFF2-40B4-BE49-F238E27FC236}">
                    <a16:creationId xmlns:a16="http://schemas.microsoft.com/office/drawing/2014/main" id="{5CC6CE0C-FADE-8954-EC0A-CDE91037BD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77569" y="2143099"/>
                <a:ext cx="1425008" cy="22040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L">
                <a:extLst>
                  <a:ext uri="{FF2B5EF4-FFF2-40B4-BE49-F238E27FC236}">
                    <a16:creationId xmlns:a16="http://schemas.microsoft.com/office/drawing/2014/main" id="{A5C2F30C-AEC0-CECD-A171-F3DAA88ACE7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031194" y="2054543"/>
              <a:ext cx="1565198" cy="220401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565198" cy="2204015"/>
                    </a:xfrm>
                    <a:prstGeom prst="rect">
                      <a:avLst/>
                    </a:prstGeom>
                  </am3d:spPr>
                  <am3d:camera>
                    <am3d:pos x="0" y="0" z="5875868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289104" d="1000000"/>
                    <am3d:preTrans dx="-312147" dy="-1799999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 ax="161764" ay="-462336" az="-2171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7858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L">
                <a:extLst>
                  <a:ext uri="{FF2B5EF4-FFF2-40B4-BE49-F238E27FC236}">
                    <a16:creationId xmlns:a16="http://schemas.microsoft.com/office/drawing/2014/main" id="{A5C2F30C-AEC0-CECD-A171-F3DAA88ACE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31194" y="2054543"/>
                <a:ext cx="1565198" cy="22040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S">
                <a:extLst>
                  <a:ext uri="{FF2B5EF4-FFF2-40B4-BE49-F238E27FC236}">
                    <a16:creationId xmlns:a16="http://schemas.microsoft.com/office/drawing/2014/main" id="{F6976AB8-CAC3-D566-B690-71D77D1AFD6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738735" y="2081344"/>
              <a:ext cx="1349204" cy="2323187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349204" cy="2323187"/>
                    </a:xfrm>
                    <a:prstGeom prst="rect">
                      <a:avLst/>
                    </a:prstGeom>
                  </am3d:spPr>
                  <am3d:camera>
                    <am3d:pos x="0" y="0" z="5610976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244120" d="1000000"/>
                    <am3d:preTrans dx="737511" dy="-18082946" dz="88932"/>
                    <am3d:scale>
                      <am3d:sx n="1000000" d="1000000"/>
                      <am3d:sy n="1000000" d="1000000"/>
                      <am3d:sz n="1000000" d="1000000"/>
                    </am3d:scale>
                    <am3d:rot ax="743722" ay="-162139" az="-35623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7702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S">
                <a:extLst>
                  <a:ext uri="{FF2B5EF4-FFF2-40B4-BE49-F238E27FC236}">
                    <a16:creationId xmlns:a16="http://schemas.microsoft.com/office/drawing/2014/main" id="{F6976AB8-CAC3-D566-B690-71D77D1AFD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738735" y="2081344"/>
                <a:ext cx="1349204" cy="23231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T">
                <a:extLst>
                  <a:ext uri="{FF2B5EF4-FFF2-40B4-BE49-F238E27FC236}">
                    <a16:creationId xmlns:a16="http://schemas.microsoft.com/office/drawing/2014/main" id="{A43203F2-DEF5-E939-B87E-98EA939FE9F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77477059"/>
                  </p:ext>
                </p:extLst>
              </p:nvPr>
            </p:nvGraphicFramePr>
            <p:xfrm>
              <a:off x="10057435" y="2213575"/>
              <a:ext cx="1940111" cy="2044983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940111" cy="2044983"/>
                    </a:xfrm>
                    <a:prstGeom prst="rect">
                      <a:avLst/>
                    </a:prstGeom>
                  </am3d:spPr>
                  <am3d:camera>
                    <am3d:pos x="0" y="0" z="6547524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550614" d="1000000"/>
                    <am3d:preTrans dx="0" dy="-18036441" dz="91158"/>
                    <am3d:scale>
                      <am3d:sx n="1000000" d="1000000"/>
                      <am3d:sy n="1000000" d="1000000"/>
                      <am3d:sz n="1000000" d="1000000"/>
                    </am3d:scale>
                    <am3d:rot ax="567517" ay="649898" az="107598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8107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T">
                <a:extLst>
                  <a:ext uri="{FF2B5EF4-FFF2-40B4-BE49-F238E27FC236}">
                    <a16:creationId xmlns:a16="http://schemas.microsoft.com/office/drawing/2014/main" id="{A43203F2-DEF5-E939-B87E-98EA939FE9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057435" y="2213575"/>
                <a:ext cx="1940111" cy="20449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D">
                <a:extLst>
                  <a:ext uri="{FF2B5EF4-FFF2-40B4-BE49-F238E27FC236}">
                    <a16:creationId xmlns:a16="http://schemas.microsoft.com/office/drawing/2014/main" id="{23A11A86-E0F9-C84D-0E81-965746A72AF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830643453"/>
                  </p:ext>
                </p:extLst>
              </p:nvPr>
            </p:nvGraphicFramePr>
            <p:xfrm>
              <a:off x="3912057" y="2342837"/>
              <a:ext cx="1656184" cy="1800200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1656184" cy="1800200"/>
                    </a:xfrm>
                    <a:prstGeom prst="rect">
                      <a:avLst/>
                    </a:prstGeom>
                  </am3d:spPr>
                  <am3d:camera>
                    <am3d:pos x="0" y="0" z="6435282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122028" d="1000000"/>
                    <am3d:preTrans dx="-17" dy="-18057045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25561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D">
                <a:extLst>
                  <a:ext uri="{FF2B5EF4-FFF2-40B4-BE49-F238E27FC236}">
                    <a16:creationId xmlns:a16="http://schemas.microsoft.com/office/drawing/2014/main" id="{23A11A86-E0F9-C84D-0E81-965746A72A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12057" y="2342837"/>
                <a:ext cx="1656184" cy="180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523605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List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Reading </a:t>
            </a:r>
            <a:r>
              <a:rPr lang="en-US" dirty="0"/>
              <a:t>surveying</a:t>
            </a:r>
          </a:p>
          <a:p>
            <a:r>
              <a:rPr lang="en-US" sz="2800" b="1" dirty="0"/>
              <a:t>Key language </a:t>
            </a:r>
            <a:r>
              <a:rPr lang="en-US" dirty="0"/>
              <a:t>the alphabet</a:t>
            </a:r>
            <a:endParaRPr lang="en-US" sz="2800" dirty="0"/>
          </a:p>
          <a:p>
            <a:r>
              <a:rPr lang="en-US" sz="2800" b="1" dirty="0"/>
              <a:t>Writing</a:t>
            </a:r>
          </a:p>
          <a:p>
            <a:r>
              <a:rPr lang="en-US" sz="2800" b="1" dirty="0"/>
              <a:t>Vocabulary development</a:t>
            </a:r>
          </a:p>
        </p:txBody>
      </p:sp>
    </p:spTree>
    <p:extLst>
      <p:ext uri="{BB962C8B-B14F-4D97-AF65-F5344CB8AC3E}">
        <p14:creationId xmlns:p14="http://schemas.microsoft.com/office/powerpoint/2010/main" val="7111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Key language</a:t>
            </a:r>
            <a:endParaRPr lang="en-US" sz="44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ACB393-995E-5302-D5BF-5E225D68E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309" y="1844824"/>
            <a:ext cx="10157354" cy="4392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Write the words in alphabetical order.</a:t>
            </a:r>
            <a:endParaRPr lang="en-GB" dirty="0"/>
          </a:p>
          <a:p>
            <a:r>
              <a:rPr lang="en-GB" dirty="0"/>
              <a:t>Lecturer</a:t>
            </a:r>
          </a:p>
          <a:p>
            <a:r>
              <a:rPr lang="en-GB" dirty="0"/>
              <a:t>Student</a:t>
            </a:r>
          </a:p>
          <a:p>
            <a:r>
              <a:rPr lang="en-GB" dirty="0"/>
              <a:t>Teacher</a:t>
            </a:r>
          </a:p>
          <a:p>
            <a:r>
              <a:rPr lang="en-GB" dirty="0"/>
              <a:t>Doctor</a:t>
            </a:r>
          </a:p>
          <a:p>
            <a:r>
              <a:rPr lang="en-GB" dirty="0"/>
              <a:t>Dentist</a:t>
            </a:r>
          </a:p>
          <a:p>
            <a:r>
              <a:rPr lang="en-GB" dirty="0"/>
              <a:t>Engineer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E">
                <a:extLst>
                  <a:ext uri="{FF2B5EF4-FFF2-40B4-BE49-F238E27FC236}">
                    <a16:creationId xmlns:a16="http://schemas.microsoft.com/office/drawing/2014/main" id="{5CC6CE0C-FADE-8954-EC0A-CDE91037BDA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66907606"/>
                  </p:ext>
                </p:extLst>
              </p:nvPr>
            </p:nvGraphicFramePr>
            <p:xfrm>
              <a:off x="12406736" y="5445224"/>
              <a:ext cx="1425008" cy="220401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425008" cy="2204014"/>
                    </a:xfrm>
                    <a:prstGeom prst="rect">
                      <a:avLst/>
                    </a:prstGeom>
                  </am3d:spPr>
                  <am3d:camera>
                    <am3d:pos x="0" y="0" z="5705756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92113" d="1000000"/>
                    <am3d:preTrans dx="340771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464776" ay="5753" az="78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67901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E">
                <a:extLst>
                  <a:ext uri="{FF2B5EF4-FFF2-40B4-BE49-F238E27FC236}">
                    <a16:creationId xmlns:a16="http://schemas.microsoft.com/office/drawing/2014/main" id="{5CC6CE0C-FADE-8954-EC0A-CDE91037BD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406736" y="5445224"/>
                <a:ext cx="1425008" cy="22040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Model 3" descr="L">
                <a:extLst>
                  <a:ext uri="{FF2B5EF4-FFF2-40B4-BE49-F238E27FC236}">
                    <a16:creationId xmlns:a16="http://schemas.microsoft.com/office/drawing/2014/main" id="{A5C2F30C-AEC0-CECD-A171-F3DAA88ACE7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99902983"/>
                  </p:ext>
                </p:extLst>
              </p:nvPr>
            </p:nvGraphicFramePr>
            <p:xfrm>
              <a:off x="12628107" y="2939059"/>
              <a:ext cx="1565198" cy="220401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565198" cy="2204015"/>
                    </a:xfrm>
                    <a:prstGeom prst="rect">
                      <a:avLst/>
                    </a:prstGeom>
                  </am3d:spPr>
                  <am3d:camera>
                    <am3d:pos x="0" y="0" z="5875868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289104" d="1000000"/>
                    <am3d:preTrans dx="-312147" dy="-1799999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 ax="161764" ay="-462336" az="-2171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78587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L">
                <a:extLst>
                  <a:ext uri="{FF2B5EF4-FFF2-40B4-BE49-F238E27FC236}">
                    <a16:creationId xmlns:a16="http://schemas.microsoft.com/office/drawing/2014/main" id="{A5C2F30C-AEC0-CECD-A171-F3DAA88ACE7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628107" y="2939059"/>
                <a:ext cx="1565198" cy="22040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Model 4" descr="S">
                <a:extLst>
                  <a:ext uri="{FF2B5EF4-FFF2-40B4-BE49-F238E27FC236}">
                    <a16:creationId xmlns:a16="http://schemas.microsoft.com/office/drawing/2014/main" id="{F6976AB8-CAC3-D566-B690-71D77D1AFD6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78285836"/>
                  </p:ext>
                </p:extLst>
              </p:nvPr>
            </p:nvGraphicFramePr>
            <p:xfrm>
              <a:off x="14422651" y="5445224"/>
              <a:ext cx="1349204" cy="2323187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349204" cy="2323187"/>
                    </a:xfrm>
                    <a:prstGeom prst="rect">
                      <a:avLst/>
                    </a:prstGeom>
                  </am3d:spPr>
                  <am3d:camera>
                    <am3d:pos x="0" y="0" z="5610976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244120" d="1000000"/>
                    <am3d:preTrans dx="737511" dy="-18082946" dz="88932"/>
                    <am3d:scale>
                      <am3d:sx n="1000000" d="1000000"/>
                      <am3d:sy n="1000000" d="1000000"/>
                      <am3d:sz n="1000000" d="1000000"/>
                    </am3d:scale>
                    <am3d:rot ax="743722" ay="-162139" az="-35623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7702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Model 4" descr="S">
                <a:extLst>
                  <a:ext uri="{FF2B5EF4-FFF2-40B4-BE49-F238E27FC236}">
                    <a16:creationId xmlns:a16="http://schemas.microsoft.com/office/drawing/2014/main" id="{F6976AB8-CAC3-D566-B690-71D77D1AFD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422651" y="5445224"/>
                <a:ext cx="1349204" cy="23231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T">
                <a:extLst>
                  <a:ext uri="{FF2B5EF4-FFF2-40B4-BE49-F238E27FC236}">
                    <a16:creationId xmlns:a16="http://schemas.microsoft.com/office/drawing/2014/main" id="{A43203F2-DEF5-E939-B87E-98EA939FE9F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18702463"/>
                  </p:ext>
                </p:extLst>
              </p:nvPr>
            </p:nvGraphicFramePr>
            <p:xfrm>
              <a:off x="13831744" y="3018576"/>
              <a:ext cx="1940111" cy="2044983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1940111" cy="2044983"/>
                    </a:xfrm>
                    <a:prstGeom prst="rect">
                      <a:avLst/>
                    </a:prstGeom>
                  </am3d:spPr>
                  <am3d:camera>
                    <am3d:pos x="0" y="0" z="6547524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550614" d="1000000"/>
                    <am3d:preTrans dx="0" dy="-18036441" dz="91158"/>
                    <am3d:scale>
                      <am3d:sx n="1000000" d="1000000"/>
                      <am3d:sy n="1000000" d="1000000"/>
                      <am3d:sz n="1000000" d="1000000"/>
                    </am3d:scale>
                    <am3d:rot ax="567517" ay="649898" az="107598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28107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T">
                <a:extLst>
                  <a:ext uri="{FF2B5EF4-FFF2-40B4-BE49-F238E27FC236}">
                    <a16:creationId xmlns:a16="http://schemas.microsoft.com/office/drawing/2014/main" id="{A43203F2-DEF5-E939-B87E-98EA939FE9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831744" y="3018576"/>
                <a:ext cx="1940111" cy="20449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D">
                <a:extLst>
                  <a:ext uri="{FF2B5EF4-FFF2-40B4-BE49-F238E27FC236}">
                    <a16:creationId xmlns:a16="http://schemas.microsoft.com/office/drawing/2014/main" id="{23A11A86-E0F9-C84D-0E81-965746A72AF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754725021"/>
                  </p:ext>
                </p:extLst>
              </p:nvPr>
            </p:nvGraphicFramePr>
            <p:xfrm>
              <a:off x="10184516" y="7173416"/>
              <a:ext cx="1656184" cy="1800200"/>
            </p:xfrm>
            <a:graphic>
              <a:graphicData uri="http://schemas.microsoft.com/office/drawing/2017/model3d">
                <am3d:model3d r:embed="rId10">
                  <am3d:spPr>
                    <a:xfrm>
                      <a:off x="0" y="0"/>
                      <a:ext cx="1656184" cy="1800200"/>
                    </a:xfrm>
                    <a:prstGeom prst="rect">
                      <a:avLst/>
                    </a:prstGeom>
                  </am3d:spPr>
                  <am3d:camera>
                    <am3d:pos x="0" y="0" z="6435282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122028" d="1000000"/>
                    <am3d:preTrans dx="-17" dy="-18057045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25561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D">
                <a:extLst>
                  <a:ext uri="{FF2B5EF4-FFF2-40B4-BE49-F238E27FC236}">
                    <a16:creationId xmlns:a16="http://schemas.microsoft.com/office/drawing/2014/main" id="{23A11A86-E0F9-C84D-0E81-965746A72A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184516" y="7173416"/>
                <a:ext cx="1656184" cy="18002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Arrow: Right 10">
            <a:extLst>
              <a:ext uri="{FF2B5EF4-FFF2-40B4-BE49-F238E27FC236}">
                <a16:creationId xmlns:a16="http://schemas.microsoft.com/office/drawing/2014/main" id="{B71B3D01-B28A-1BB7-CB5B-F83E000DE2D6}"/>
              </a:ext>
            </a:extLst>
          </p:cNvPr>
          <p:cNvSpPr/>
          <p:nvPr/>
        </p:nvSpPr>
        <p:spPr>
          <a:xfrm>
            <a:off x="4222204" y="3429000"/>
            <a:ext cx="2448272" cy="2016224"/>
          </a:xfrm>
          <a:prstGeom prst="rightArrow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706258-4980-6EAE-AC65-E366D3B8759D}"/>
              </a:ext>
            </a:extLst>
          </p:cNvPr>
          <p:cNvSpPr txBox="1"/>
          <p:nvPr/>
        </p:nvSpPr>
        <p:spPr>
          <a:xfrm>
            <a:off x="7462564" y="2420888"/>
            <a:ext cx="36089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/>
              <a:t>D</a:t>
            </a:r>
            <a:r>
              <a:rPr lang="en-GB" dirty="0"/>
              <a:t>entist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/>
              <a:t>D</a:t>
            </a:r>
            <a:r>
              <a:rPr lang="en-GB" dirty="0"/>
              <a:t>octor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/>
              <a:t>E</a:t>
            </a:r>
            <a:r>
              <a:rPr lang="en-GB" dirty="0"/>
              <a:t>ngineer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/>
              <a:t>L</a:t>
            </a:r>
            <a:r>
              <a:rPr lang="en-GB" dirty="0"/>
              <a:t>ecturer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/>
              <a:t>S</a:t>
            </a:r>
            <a:r>
              <a:rPr lang="en-GB" dirty="0"/>
              <a:t>tudent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b="1" dirty="0"/>
              <a:t>T</a:t>
            </a:r>
            <a:r>
              <a:rPr lang="en-GB" dirty="0"/>
              <a:t>eacher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99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Key language</a:t>
            </a:r>
            <a:endParaRPr lang="en-US" sz="44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ACB393-995E-5302-D5BF-5E225D68E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309" y="4775199"/>
            <a:ext cx="10157354" cy="625738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FF0000"/>
                </a:solidFill>
              </a:rPr>
              <a:t>21</a:t>
            </a:r>
            <a:r>
              <a:rPr lang="en-GB" dirty="0"/>
              <a:t> consonant ( b, c, r,…)			</a:t>
            </a:r>
            <a:r>
              <a:rPr lang="en-GB" b="1" dirty="0">
                <a:solidFill>
                  <a:srgbClr val="FF0000"/>
                </a:solidFill>
              </a:rPr>
              <a:t>5</a:t>
            </a:r>
            <a:r>
              <a:rPr lang="en-GB" dirty="0"/>
              <a:t> vowels (a, e, </a:t>
            </a:r>
            <a:r>
              <a:rPr lang="en-GB" dirty="0" err="1"/>
              <a:t>i</a:t>
            </a:r>
            <a:r>
              <a:rPr lang="en-GB" dirty="0"/>
              <a:t> , o, u)</a:t>
            </a:r>
          </a:p>
          <a:p>
            <a:endParaRPr lang="en-GB" dirty="0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566DBE95-AC71-012E-23B6-304515DF71DC}"/>
              </a:ext>
            </a:extLst>
          </p:cNvPr>
          <p:cNvSpPr/>
          <p:nvPr/>
        </p:nvSpPr>
        <p:spPr>
          <a:xfrm rot="16200000">
            <a:off x="5340506" y="1493045"/>
            <a:ext cx="1291787" cy="511256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9AE2F3-FB66-DA8E-BF52-4EC26D323671}"/>
              </a:ext>
            </a:extLst>
          </p:cNvPr>
          <p:cNvSpPr txBox="1"/>
          <p:nvPr/>
        </p:nvSpPr>
        <p:spPr>
          <a:xfrm>
            <a:off x="5086300" y="2987936"/>
            <a:ext cx="32403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26</a:t>
            </a:r>
            <a:r>
              <a:rPr lang="en-GB" b="1" dirty="0"/>
              <a:t> alphabet letters</a:t>
            </a:r>
          </a:p>
        </p:txBody>
      </p:sp>
    </p:spTree>
    <p:extLst>
      <p:ext uri="{BB962C8B-B14F-4D97-AF65-F5344CB8AC3E}">
        <p14:creationId xmlns:p14="http://schemas.microsoft.com/office/powerpoint/2010/main" val="282112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Writing</a:t>
            </a:r>
            <a:endParaRPr lang="en-US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3448C1-D8FF-9936-147B-81D2FCDDB318}"/>
              </a:ext>
            </a:extLst>
          </p:cNvPr>
          <p:cNvSpPr txBox="1"/>
          <p:nvPr/>
        </p:nvSpPr>
        <p:spPr>
          <a:xfrm>
            <a:off x="1043138" y="1700808"/>
            <a:ext cx="10305695" cy="40727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u="sng" dirty="0"/>
              <a:t>RULES</a:t>
            </a:r>
            <a:r>
              <a:rPr lang="en-US" sz="3600" u="sng" dirty="0"/>
              <a:t> </a:t>
            </a:r>
            <a:r>
              <a:rPr lang="en-US" sz="2800" u="sng" dirty="0"/>
              <a:t>Articles a and an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Use </a:t>
            </a:r>
            <a:r>
              <a:rPr lang="en-US" sz="2800" b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 before a word beginning with a consonant;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   </a:t>
            </a:r>
            <a:r>
              <a:rPr lang="en-US" sz="2800" b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d</a:t>
            </a:r>
            <a:r>
              <a:rPr lang="en-US" sz="2800" dirty="0"/>
              <a:t>octor 			</a:t>
            </a:r>
            <a:r>
              <a:rPr lang="en-US" sz="2800" b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s</a:t>
            </a:r>
            <a:r>
              <a:rPr lang="en-US" sz="2800" dirty="0"/>
              <a:t>tudent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Use </a:t>
            </a:r>
            <a:r>
              <a:rPr lang="en-US" sz="2800" b="1" dirty="0">
                <a:solidFill>
                  <a:srgbClr val="FF0000"/>
                </a:solidFill>
              </a:rPr>
              <a:t>an</a:t>
            </a:r>
            <a:r>
              <a:rPr lang="en-US" sz="2800" dirty="0"/>
              <a:t> before a word beginning with a vowel sound: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</a:rPr>
              <a:t>    an</a:t>
            </a:r>
            <a:r>
              <a:rPr lang="en-US" sz="2800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e</a:t>
            </a:r>
            <a:r>
              <a:rPr lang="en-US" sz="2800" dirty="0"/>
              <a:t>ngineer	 </a:t>
            </a:r>
            <a:r>
              <a:rPr lang="en-US" sz="2800" b="1" dirty="0">
                <a:solidFill>
                  <a:srgbClr val="FF0000"/>
                </a:solidFill>
              </a:rPr>
              <a:t>an a</a:t>
            </a:r>
            <a:r>
              <a:rPr lang="en-US" sz="2800" dirty="0"/>
              <a:t>ccountant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25718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</a:t>
            </a:r>
            <a:r>
              <a:rPr lang="en-US" sz="4400" b="1" dirty="0"/>
              <a:t>riting</a:t>
            </a:r>
            <a:endParaRPr lang="en-US"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9E054E-FF33-0BE3-B85E-7DD568E70B91}"/>
              </a:ext>
            </a:extLst>
          </p:cNvPr>
          <p:cNvSpPr txBox="1"/>
          <p:nvPr/>
        </p:nvSpPr>
        <p:spPr>
          <a:xfrm>
            <a:off x="1485900" y="1628800"/>
            <a:ext cx="9649072" cy="3807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u="sng" dirty="0"/>
              <a:t>STUDY SKILL </a:t>
            </a:r>
            <a:r>
              <a:rPr lang="en-US" sz="2800" u="sng" dirty="0"/>
              <a:t>Punctuation (1)</a:t>
            </a:r>
          </a:p>
          <a:p>
            <a:pPr>
              <a:lnSpc>
                <a:spcPct val="150000"/>
              </a:lnSpc>
            </a:pPr>
            <a:r>
              <a:rPr lang="en-US" dirty="0"/>
              <a:t>Use CAPITAL LETTERS for: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the start of sentences: </a:t>
            </a:r>
            <a:r>
              <a:rPr lang="en-US" sz="2800" b="1" dirty="0">
                <a:solidFill>
                  <a:srgbClr val="FF0000"/>
                </a:solidFill>
              </a:rPr>
              <a:t>H</a:t>
            </a:r>
            <a:r>
              <a:rPr lang="en-US" sz="2800" dirty="0"/>
              <a:t>e is a doctor.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names of people and places: </a:t>
            </a:r>
            <a:r>
              <a:rPr lang="en-US" sz="2800" b="1" dirty="0">
                <a:solidFill>
                  <a:srgbClr val="FF0000"/>
                </a:solidFill>
              </a:rPr>
              <a:t>J</a:t>
            </a:r>
            <a:r>
              <a:rPr lang="en-US" sz="2800" dirty="0"/>
              <a:t>ane, </a:t>
            </a:r>
            <a:r>
              <a:rPr lang="en-US" sz="2800" b="1" dirty="0">
                <a:solidFill>
                  <a:srgbClr val="FF0000"/>
                </a:solidFill>
              </a:rPr>
              <a:t>B</a:t>
            </a:r>
            <a:r>
              <a:rPr lang="en-US" sz="2800" dirty="0"/>
              <a:t>razil.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the pronoun </a:t>
            </a:r>
            <a:r>
              <a:rPr lang="en-US" sz="2800" b="1" dirty="0">
                <a:solidFill>
                  <a:srgbClr val="FF0000"/>
                </a:solidFill>
              </a:rPr>
              <a:t>I</a:t>
            </a:r>
            <a:r>
              <a:rPr lang="en-US" sz="2800" dirty="0"/>
              <a:t>: Jane and </a:t>
            </a:r>
            <a:r>
              <a:rPr lang="en-US" sz="2800" b="1" dirty="0">
                <a:solidFill>
                  <a:srgbClr val="FF0000"/>
                </a:solidFill>
              </a:rPr>
              <a:t>I</a:t>
            </a:r>
            <a:r>
              <a:rPr lang="en-US" sz="2800" dirty="0"/>
              <a:t> come from Australia</a:t>
            </a:r>
            <a:r>
              <a:rPr lang="en-US" dirty="0"/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End sentences with a full stop (.).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067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</a:t>
            </a:r>
            <a:r>
              <a:rPr lang="en-US" sz="4400" b="1" dirty="0"/>
              <a:t>riting</a:t>
            </a:r>
            <a:endParaRPr lang="en-US" sz="4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2F9E15-DCE6-EDE9-5597-F8C01B003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59748" y="1196752"/>
            <a:ext cx="4249280" cy="24081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98CAA4-9F0F-27F0-2234-6FE36A34C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0876" y="7245424"/>
            <a:ext cx="11107875" cy="22252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9EDF73-C419-3FBF-957D-62D758270E2C}"/>
              </a:ext>
            </a:extLst>
          </p:cNvPr>
          <p:cNvSpPr txBox="1"/>
          <p:nvPr/>
        </p:nvSpPr>
        <p:spPr>
          <a:xfrm>
            <a:off x="1377888" y="1772816"/>
            <a:ext cx="9433048" cy="4268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u="sng" dirty="0"/>
              <a:t>STUDY SKILL </a:t>
            </a:r>
            <a:r>
              <a:rPr lang="en-US" u="sng" dirty="0"/>
              <a:t>Checking your writing </a:t>
            </a:r>
          </a:p>
          <a:p>
            <a:pPr>
              <a:lnSpc>
                <a:spcPct val="150000"/>
              </a:lnSpc>
            </a:pPr>
            <a:r>
              <a:rPr lang="en-US" dirty="0"/>
              <a:t>It is important to check your writing for mistakes. Check: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subject and the verb:</a:t>
            </a:r>
          </a:p>
          <a:p>
            <a:pPr>
              <a:lnSpc>
                <a:spcPct val="150000"/>
              </a:lnSpc>
            </a:pPr>
            <a:r>
              <a:rPr lang="en-US" dirty="0"/>
              <a:t>He </a:t>
            </a:r>
            <a:r>
              <a:rPr lang="en-US" u="sng" dirty="0"/>
              <a:t>go</a:t>
            </a:r>
            <a:r>
              <a:rPr lang="en-US" dirty="0"/>
              <a:t> to university.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lang="en-US" dirty="0"/>
              <a:t>		 He </a:t>
            </a:r>
            <a:r>
              <a:rPr lang="en-US" u="sng" dirty="0"/>
              <a:t>go</a:t>
            </a:r>
            <a:r>
              <a:rPr lang="en-US" u="sng" dirty="0">
                <a:solidFill>
                  <a:srgbClr val="FF0000"/>
                </a:solidFill>
              </a:rPr>
              <a:t>es</a:t>
            </a:r>
            <a:r>
              <a:rPr lang="en-US" dirty="0"/>
              <a:t> to university. </a:t>
            </a:r>
          </a:p>
          <a:p>
            <a:pPr>
              <a:lnSpc>
                <a:spcPct val="150000"/>
              </a:lnSpc>
            </a:pPr>
            <a:endParaRPr lang="en-US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969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</a:t>
            </a:r>
            <a:r>
              <a:rPr lang="en-US" sz="4400" b="1" dirty="0"/>
              <a:t>riting</a:t>
            </a:r>
            <a:endParaRPr lang="en-US" sz="4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2F9E15-DCE6-EDE9-5597-F8C01B003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59748" y="1196752"/>
            <a:ext cx="4249280" cy="24081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98CAA4-9F0F-27F0-2234-6FE36A34C8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0876" y="7245424"/>
            <a:ext cx="11107875" cy="22252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9EDF73-C419-3FBF-957D-62D758270E2C}"/>
              </a:ext>
            </a:extLst>
          </p:cNvPr>
          <p:cNvSpPr txBox="1"/>
          <p:nvPr/>
        </p:nvSpPr>
        <p:spPr>
          <a:xfrm>
            <a:off x="1377888" y="1844824"/>
            <a:ext cx="9433048" cy="4021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u="sng" dirty="0"/>
              <a:t>STUDY SKILL </a:t>
            </a:r>
            <a:r>
              <a:rPr lang="en-US" u="sng" dirty="0"/>
              <a:t>Checking your writing </a:t>
            </a:r>
          </a:p>
          <a:p>
            <a:pPr>
              <a:lnSpc>
                <a:spcPct val="150000"/>
              </a:lnSpc>
            </a:pPr>
            <a:r>
              <a:rPr lang="en-US" dirty="0"/>
              <a:t>It is important to check your writing for mistakes. Check: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subject and the verb:</a:t>
            </a:r>
          </a:p>
          <a:p>
            <a:pPr>
              <a:lnSpc>
                <a:spcPct val="150000"/>
              </a:lnSpc>
            </a:pPr>
            <a:r>
              <a:rPr lang="en-US" dirty="0"/>
              <a:t>He </a:t>
            </a:r>
            <a:r>
              <a:rPr lang="en-US" u="sng" dirty="0"/>
              <a:t>go</a:t>
            </a:r>
            <a:r>
              <a:rPr lang="en-US" dirty="0"/>
              <a:t> to university.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lang="en-US" dirty="0"/>
              <a:t>		 He </a:t>
            </a:r>
            <a:r>
              <a:rPr lang="en-US" u="sng" dirty="0"/>
              <a:t>go</a:t>
            </a:r>
            <a:r>
              <a:rPr lang="en-US" u="sng" dirty="0">
                <a:solidFill>
                  <a:srgbClr val="FF0000"/>
                </a:solidFill>
              </a:rPr>
              <a:t>es</a:t>
            </a:r>
            <a:r>
              <a:rPr lang="en-US" dirty="0"/>
              <a:t> to university.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articles;</a:t>
            </a:r>
          </a:p>
          <a:p>
            <a:r>
              <a:rPr lang="en-US" dirty="0"/>
              <a:t>She is </a:t>
            </a:r>
            <a:r>
              <a:rPr lang="en-US" u="sng" dirty="0">
                <a:solidFill>
                  <a:srgbClr val="FF0000"/>
                </a:solidFill>
              </a:rPr>
              <a:t>a</a:t>
            </a:r>
            <a:r>
              <a:rPr lang="en-US" dirty="0"/>
              <a:t> engineer 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lang="en-US" dirty="0"/>
              <a:t>		She is </a:t>
            </a:r>
            <a:r>
              <a:rPr lang="en-US" u="sng" dirty="0">
                <a:solidFill>
                  <a:srgbClr val="FF0000"/>
                </a:solidFill>
              </a:rPr>
              <a:t>an</a:t>
            </a:r>
            <a:r>
              <a:rPr lang="en-US" dirty="0"/>
              <a:t> engineer.</a:t>
            </a:r>
            <a:endParaRPr lang="en-US" b="1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070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Writing</a:t>
            </a:r>
            <a:endParaRPr lang="en-US" sz="44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9EE9AFE-8199-CB37-7901-7A11A2DC34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385" t="30582" r="59433" b="42035"/>
          <a:stretch/>
        </p:blipFill>
        <p:spPr>
          <a:xfrm>
            <a:off x="837829" y="1489720"/>
            <a:ext cx="4248472" cy="2407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A22EC9-4D44-5A91-0721-2E09624C53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63" t="59452" r="38775" b="23744"/>
          <a:stretch/>
        </p:blipFill>
        <p:spPr>
          <a:xfrm>
            <a:off x="540437" y="3940099"/>
            <a:ext cx="11107950" cy="22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4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VOCABULARY DEVELOPMENT</a:t>
            </a:r>
            <a:endParaRPr lang="en-US" sz="4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C0033C-7949-EF7C-332C-29D622AA2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385" t="17697" r="54903" b="69417"/>
          <a:stretch/>
        </p:blipFill>
        <p:spPr>
          <a:xfrm>
            <a:off x="1841438" y="2564904"/>
            <a:ext cx="8505948" cy="1944216"/>
          </a:xfrm>
        </p:spPr>
      </p:pic>
    </p:spTree>
    <p:extLst>
      <p:ext uri="{BB962C8B-B14F-4D97-AF65-F5344CB8AC3E}">
        <p14:creationId xmlns:p14="http://schemas.microsoft.com/office/powerpoint/2010/main" val="110840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VOCABULARY DEVELOPMENT</a:t>
            </a:r>
            <a:endParaRPr lang="en-US" sz="4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C0033C-7949-EF7C-332C-29D622AA2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385" t="17697" r="54903" b="69417"/>
          <a:stretch/>
        </p:blipFill>
        <p:spPr>
          <a:xfrm>
            <a:off x="-7388639" y="7245424"/>
            <a:ext cx="8505948" cy="194421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74C59E-DD58-7653-40B2-A56F57C20D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28" t="10090" r="26369" b="51478"/>
          <a:stretch/>
        </p:blipFill>
        <p:spPr>
          <a:xfrm>
            <a:off x="1529" y="1268760"/>
            <a:ext cx="6342318" cy="5397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668D88-C1E2-F375-170B-E47B89638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751" y="1334909"/>
            <a:ext cx="6079899" cy="543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VOCABULARY DEVELOPMENT</a:t>
            </a:r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74C59E-DD58-7653-40B2-A56F57C20D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28" t="10090" r="26369" b="51478"/>
          <a:stretch/>
        </p:blipFill>
        <p:spPr>
          <a:xfrm>
            <a:off x="1529" y="1268760"/>
            <a:ext cx="6342318" cy="5397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668D88-C1E2-F375-170B-E47B89638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751" y="1334909"/>
            <a:ext cx="6079899" cy="54308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90270C-1CF3-ED75-0D3F-156399CBFEFE}"/>
              </a:ext>
            </a:extLst>
          </p:cNvPr>
          <p:cNvSpPr txBox="1"/>
          <p:nvPr/>
        </p:nvSpPr>
        <p:spPr>
          <a:xfrm>
            <a:off x="3646140" y="3989005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Number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C9A839-1A92-E22B-6CFF-F36A6638A30C}"/>
              </a:ext>
            </a:extLst>
          </p:cNvPr>
          <p:cNvSpPr txBox="1"/>
          <p:nvPr/>
        </p:nvSpPr>
        <p:spPr>
          <a:xfrm>
            <a:off x="693812" y="6237313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label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A445D3-A6A8-3CF3-3940-C07D445E9BE7}"/>
              </a:ext>
            </a:extLst>
          </p:cNvPr>
          <p:cNvSpPr txBox="1"/>
          <p:nvPr/>
        </p:nvSpPr>
        <p:spPr>
          <a:xfrm>
            <a:off x="3646140" y="6237313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circle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EA0CF4-4FA4-BA33-72B2-C4BD73AC5743}"/>
              </a:ext>
            </a:extLst>
          </p:cNvPr>
          <p:cNvSpPr txBox="1"/>
          <p:nvPr/>
        </p:nvSpPr>
        <p:spPr>
          <a:xfrm>
            <a:off x="6711366" y="2996952"/>
            <a:ext cx="1543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write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453DCF-8F61-30D3-700B-33C88A9C9362}"/>
              </a:ext>
            </a:extLst>
          </p:cNvPr>
          <p:cNvSpPr txBox="1"/>
          <p:nvPr/>
        </p:nvSpPr>
        <p:spPr>
          <a:xfrm>
            <a:off x="9262764" y="299695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complete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E7C0E8-FBE0-3BFE-7840-13C8AC375A04}"/>
              </a:ext>
            </a:extLst>
          </p:cNvPr>
          <p:cNvSpPr txBox="1"/>
          <p:nvPr/>
        </p:nvSpPr>
        <p:spPr>
          <a:xfrm>
            <a:off x="6710350" y="4512032"/>
            <a:ext cx="1399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add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7FA67D-2287-635A-D62C-A7949C61CD11}"/>
              </a:ext>
            </a:extLst>
          </p:cNvPr>
          <p:cNvSpPr txBox="1"/>
          <p:nvPr/>
        </p:nvSpPr>
        <p:spPr>
          <a:xfrm>
            <a:off x="9550796" y="451203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correct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3BA8B4-AE4E-3684-3450-1DFC47F0AF8C}"/>
              </a:ext>
            </a:extLst>
          </p:cNvPr>
          <p:cNvSpPr txBox="1"/>
          <p:nvPr/>
        </p:nvSpPr>
        <p:spPr>
          <a:xfrm>
            <a:off x="6710350" y="6237313"/>
            <a:ext cx="1399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match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6C34A8-B3F9-F235-61F8-710F11866305}"/>
              </a:ext>
            </a:extLst>
          </p:cNvPr>
          <p:cNvSpPr txBox="1"/>
          <p:nvPr/>
        </p:nvSpPr>
        <p:spPr>
          <a:xfrm>
            <a:off x="9550796" y="6237313"/>
            <a:ext cx="1588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FF0000"/>
                </a:solidFill>
              </a:rPr>
              <a:t>underline</a:t>
            </a:r>
          </a:p>
        </p:txBody>
      </p:sp>
    </p:spTree>
    <p:extLst>
      <p:ext uri="{BB962C8B-B14F-4D97-AF65-F5344CB8AC3E}">
        <p14:creationId xmlns:p14="http://schemas.microsoft.com/office/powerpoint/2010/main" val="286709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Reading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71B319-30F4-668A-5191-5A5FFDF8934F}"/>
              </a:ext>
            </a:extLst>
          </p:cNvPr>
          <p:cNvSpPr txBox="1"/>
          <p:nvPr/>
        </p:nvSpPr>
        <p:spPr>
          <a:xfrm>
            <a:off x="1371450" y="2228840"/>
            <a:ext cx="9649072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STUDY SKILL </a:t>
            </a:r>
            <a:r>
              <a:rPr lang="en-US" dirty="0"/>
              <a:t>Surveying</a:t>
            </a:r>
          </a:p>
          <a:p>
            <a:endParaRPr lang="en-US" dirty="0"/>
          </a:p>
          <a:p>
            <a:r>
              <a:rPr lang="en-US" dirty="0"/>
              <a:t>Before you read a text, look at the page quickly. Ask:</a:t>
            </a:r>
          </a:p>
          <a:p>
            <a:endParaRPr lang="en-US" dirty="0"/>
          </a:p>
          <a:p>
            <a:r>
              <a:rPr lang="en-US" dirty="0"/>
              <a:t>■ What is the title?</a:t>
            </a:r>
          </a:p>
          <a:p>
            <a:r>
              <a:rPr lang="en-US" dirty="0"/>
              <a:t>■ What do the pictures show?</a:t>
            </a:r>
          </a:p>
          <a:p>
            <a:r>
              <a:rPr lang="en-US" dirty="0"/>
              <a:t>■ How many paragraphs are there?</a:t>
            </a:r>
          </a:p>
          <a:p>
            <a:endParaRPr lang="en-US" dirty="0"/>
          </a:p>
          <a:p>
            <a:r>
              <a:rPr lang="en-US" dirty="0"/>
              <a:t>The answers help you understand what a text is about.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269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3BF0B-51E1-B9E7-098E-2898C9F4A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VOCABULARY DEVELOPMENT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E74CE-90E5-A12B-61F3-DF4EFD33A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 Underline the verb.</a:t>
            </a:r>
          </a:p>
          <a:p>
            <a:pPr marL="0" indent="0">
              <a:buNone/>
            </a:pPr>
            <a:r>
              <a:rPr lang="en-US" dirty="0"/>
              <a:t>			She works at a school.</a:t>
            </a:r>
          </a:p>
          <a:p>
            <a:r>
              <a:rPr lang="en-US" dirty="0"/>
              <a:t> </a:t>
            </a:r>
            <a:r>
              <a:rPr lang="en-US" b="1" dirty="0"/>
              <a:t>circle the country.</a:t>
            </a:r>
          </a:p>
          <a:p>
            <a:pPr marL="0" indent="0">
              <a:buNone/>
            </a:pPr>
            <a:r>
              <a:rPr lang="en-US" dirty="0"/>
              <a:t>			He comes from New Zealand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389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3BF0B-51E1-B9E7-098E-2898C9F4A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VOCABULARY DEVELOPMENT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E74CE-90E5-A12B-61F3-DF4EFD33A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 Underline the verb.</a:t>
            </a:r>
          </a:p>
          <a:p>
            <a:pPr marL="0" indent="0">
              <a:buNone/>
            </a:pPr>
            <a:r>
              <a:rPr lang="en-US" dirty="0"/>
              <a:t>			She </a:t>
            </a:r>
            <a:r>
              <a:rPr lang="en-US" b="1" u="sng" dirty="0">
                <a:solidFill>
                  <a:srgbClr val="FF0000"/>
                </a:solidFill>
              </a:rPr>
              <a:t>works</a:t>
            </a:r>
            <a:r>
              <a:rPr lang="en-US" dirty="0"/>
              <a:t> at a school.</a:t>
            </a:r>
          </a:p>
          <a:p>
            <a:r>
              <a:rPr lang="en-US" dirty="0"/>
              <a:t> </a:t>
            </a:r>
            <a:r>
              <a:rPr lang="en-US" b="1" dirty="0"/>
              <a:t>circle the country.</a:t>
            </a:r>
          </a:p>
          <a:p>
            <a:pPr marL="0" indent="0">
              <a:buNone/>
            </a:pPr>
            <a:r>
              <a:rPr lang="en-US" dirty="0"/>
              <a:t>			He comes from New Zealand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5248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3BF0B-51E1-B9E7-098E-2898C9F4A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VOCABULARY DEVELOPMENT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E74CE-90E5-A12B-61F3-DF4EFD33A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 Underline the verb.</a:t>
            </a:r>
          </a:p>
          <a:p>
            <a:pPr marL="0" indent="0">
              <a:buNone/>
            </a:pPr>
            <a:r>
              <a:rPr lang="en-US" dirty="0"/>
              <a:t>			She </a:t>
            </a:r>
            <a:r>
              <a:rPr lang="en-US" b="1" u="sng" dirty="0">
                <a:solidFill>
                  <a:srgbClr val="FF0000"/>
                </a:solidFill>
              </a:rPr>
              <a:t>works</a:t>
            </a:r>
            <a:r>
              <a:rPr lang="en-US" dirty="0"/>
              <a:t> at a school.</a:t>
            </a:r>
          </a:p>
          <a:p>
            <a:r>
              <a:rPr lang="en-US" dirty="0"/>
              <a:t> </a:t>
            </a:r>
            <a:r>
              <a:rPr lang="en-US" b="1" dirty="0"/>
              <a:t>circle the country.</a:t>
            </a:r>
          </a:p>
          <a:p>
            <a:pPr marL="0" indent="0">
              <a:buNone/>
            </a:pPr>
            <a:r>
              <a:rPr lang="en-US" dirty="0"/>
              <a:t>			He comes from </a:t>
            </a:r>
            <a:r>
              <a:rPr lang="en-US" dirty="0">
                <a:solidFill>
                  <a:srgbClr val="FF0000"/>
                </a:solidFill>
              </a:rPr>
              <a:t>New Zealand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A5E72BD-647B-4FCF-26EC-10F8678AC897}"/>
              </a:ext>
            </a:extLst>
          </p:cNvPr>
          <p:cNvSpPr/>
          <p:nvPr/>
        </p:nvSpPr>
        <p:spPr>
          <a:xfrm>
            <a:off x="7246540" y="3140968"/>
            <a:ext cx="2304256" cy="1152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262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DD3ACCF-7A51-860A-CF9B-6CC25F356DA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r="2740"/>
          <a:stretch>
            <a:fillRect/>
          </a:stretch>
        </p:blipFill>
        <p:spPr>
          <a:xfrm>
            <a:off x="-170284" y="80255"/>
            <a:ext cx="12169352" cy="7401781"/>
          </a:xfrm>
        </p:spPr>
      </p:pic>
    </p:spTree>
    <p:extLst>
      <p:ext uri="{BB962C8B-B14F-4D97-AF65-F5344CB8AC3E}">
        <p14:creationId xmlns:p14="http://schemas.microsoft.com/office/powerpoint/2010/main" val="376130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480592"/>
          </a:xfrm>
        </p:spPr>
        <p:txBody>
          <a:bodyPr/>
          <a:lstStyle/>
          <a:p>
            <a:r>
              <a:rPr lang="en-US" dirty="0"/>
              <a:t>Reading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096007-8806-DA7A-2230-13FA7CC4A5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10" t="33662" r="42911" b="35296"/>
          <a:stretch/>
        </p:blipFill>
        <p:spPr>
          <a:xfrm>
            <a:off x="1845940" y="1584093"/>
            <a:ext cx="7380183" cy="51796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1604AF-0B5E-1330-C295-8F0E88FD87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075" t="31677" r="34523" b="13242"/>
          <a:stretch/>
        </p:blipFill>
        <p:spPr>
          <a:xfrm>
            <a:off x="9895765" y="774700"/>
            <a:ext cx="1516494" cy="61179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D2E626-3341-81D6-7C0C-3F60B6E731AB}"/>
              </a:ext>
            </a:extLst>
          </p:cNvPr>
          <p:cNvSpPr txBox="1"/>
          <p:nvPr/>
        </p:nvSpPr>
        <p:spPr>
          <a:xfrm>
            <a:off x="-3770684" y="1727113"/>
            <a:ext cx="288032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4C8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■ What is the title?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4C8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■ What do the pictures show?</a:t>
            </a:r>
          </a:p>
          <a:p>
            <a:pPr marL="0" marR="0" lvl="0" indent="0" algn="l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4C8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■ How many paragraphs are there?</a:t>
            </a:r>
          </a:p>
        </p:txBody>
      </p:sp>
    </p:spTree>
    <p:extLst>
      <p:ext uri="{BB962C8B-B14F-4D97-AF65-F5344CB8AC3E}">
        <p14:creationId xmlns:p14="http://schemas.microsoft.com/office/powerpoint/2010/main" val="51061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480592"/>
          </a:xfrm>
        </p:spPr>
        <p:txBody>
          <a:bodyPr/>
          <a:lstStyle/>
          <a:p>
            <a:r>
              <a:rPr lang="en-US" dirty="0"/>
              <a:t>Reading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096007-8806-DA7A-2230-13FA7CC4A5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10" t="33662" r="42911" b="35296"/>
          <a:stretch/>
        </p:blipFill>
        <p:spPr>
          <a:xfrm>
            <a:off x="2856546" y="1584093"/>
            <a:ext cx="6369577" cy="447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1604AF-0B5E-1330-C295-8F0E88FD87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075" t="31677" r="34523" b="13242"/>
          <a:stretch/>
        </p:blipFill>
        <p:spPr>
          <a:xfrm>
            <a:off x="9895765" y="774700"/>
            <a:ext cx="1516494" cy="61179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586B5A-7558-B2B4-B814-3433323DD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524" y="1650665"/>
            <a:ext cx="2932430" cy="159729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69692ED-AB71-545D-92ED-76C22ADC0C54}"/>
                  </a:ext>
                </a:extLst>
              </p14:cNvPr>
              <p14:cNvContentPartPr/>
              <p14:nvPr/>
            </p14:nvContentPartPr>
            <p14:xfrm>
              <a:off x="1763537" y="2791903"/>
              <a:ext cx="360" cy="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69692ED-AB71-545D-92ED-76C22ADC0C5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54537" y="278290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9A2BBDD-D4BE-4BE7-5F88-92F906E3A93D}"/>
                  </a:ext>
                </a:extLst>
              </p14:cNvPr>
              <p14:cNvContentPartPr/>
              <p14:nvPr/>
            </p14:nvContentPartPr>
            <p14:xfrm>
              <a:off x="1763537" y="2791903"/>
              <a:ext cx="360" cy="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9A2BBDD-D4BE-4BE7-5F88-92F906E3A93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54537" y="2782903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6848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480592"/>
          </a:xfrm>
        </p:spPr>
        <p:txBody>
          <a:bodyPr/>
          <a:lstStyle/>
          <a:p>
            <a:r>
              <a:rPr lang="en-US" dirty="0"/>
              <a:t>Reading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096007-8806-DA7A-2230-13FA7CC4A5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10" t="33662" r="42911" b="35296"/>
          <a:stretch/>
        </p:blipFill>
        <p:spPr>
          <a:xfrm>
            <a:off x="2856546" y="1584093"/>
            <a:ext cx="6369577" cy="447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1604AF-0B5E-1330-C295-8F0E88FD87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075" t="31677" r="34523" b="13242"/>
          <a:stretch/>
        </p:blipFill>
        <p:spPr>
          <a:xfrm>
            <a:off x="9895765" y="774700"/>
            <a:ext cx="1516494" cy="61179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586B5A-7558-B2B4-B814-3433323DD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524" y="1650665"/>
            <a:ext cx="2932430" cy="159729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1F31279-667C-1243-6994-8E1091B2B5C2}"/>
                  </a:ext>
                </a:extLst>
              </p14:cNvPr>
              <p14:cNvContentPartPr/>
              <p14:nvPr/>
            </p14:nvContentPartPr>
            <p14:xfrm>
              <a:off x="3559217" y="1532623"/>
              <a:ext cx="3545280" cy="1048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1F31279-667C-1243-6994-8E1091B2B5C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50577" y="1523983"/>
                <a:ext cx="3562920" cy="106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5456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480592"/>
          </a:xfrm>
        </p:spPr>
        <p:txBody>
          <a:bodyPr/>
          <a:lstStyle/>
          <a:p>
            <a:r>
              <a:rPr lang="en-US" dirty="0"/>
              <a:t>Reading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096007-8806-DA7A-2230-13FA7CC4A5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10" t="33662" r="42911" b="35296"/>
          <a:stretch/>
        </p:blipFill>
        <p:spPr>
          <a:xfrm>
            <a:off x="2856546" y="1584093"/>
            <a:ext cx="6369577" cy="447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1604AF-0B5E-1330-C295-8F0E88FD87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075" t="31677" r="34523" b="13242"/>
          <a:stretch/>
        </p:blipFill>
        <p:spPr>
          <a:xfrm>
            <a:off x="9895765" y="774700"/>
            <a:ext cx="1516494" cy="61179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586B5A-7558-B2B4-B814-3433323DD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524" y="1650665"/>
            <a:ext cx="2932430" cy="159729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1F31279-667C-1243-6994-8E1091B2B5C2}"/>
                  </a:ext>
                </a:extLst>
              </p14:cNvPr>
              <p14:cNvContentPartPr/>
              <p14:nvPr/>
            </p14:nvContentPartPr>
            <p14:xfrm>
              <a:off x="3559217" y="1532623"/>
              <a:ext cx="3545280" cy="1048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1F31279-667C-1243-6994-8E1091B2B5C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50217" y="1523623"/>
                <a:ext cx="3562920" cy="10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01E186C-5886-A36D-9C11-1B849C389F96}"/>
                  </a:ext>
                </a:extLst>
              </p14:cNvPr>
              <p14:cNvContentPartPr/>
              <p14:nvPr/>
            </p14:nvContentPartPr>
            <p14:xfrm>
              <a:off x="7068497" y="1174063"/>
              <a:ext cx="2077920" cy="18817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01E186C-5886-A36D-9C11-1B849C389F9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59857" y="1165423"/>
                <a:ext cx="2095560" cy="18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1D38BB3-05D5-02AF-867E-DCFE2CC4C87C}"/>
                  </a:ext>
                </a:extLst>
              </p14:cNvPr>
              <p14:cNvContentPartPr/>
              <p14:nvPr/>
            </p14:nvContentPartPr>
            <p14:xfrm>
              <a:off x="-3543223" y="1991983"/>
              <a:ext cx="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1D38BB3-05D5-02AF-867E-DCFE2CC4C87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3552223" y="198298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C92AA9F-83CE-496D-AEE4-44E3CC0580AC}"/>
                  </a:ext>
                </a:extLst>
              </p14:cNvPr>
              <p14:cNvContentPartPr/>
              <p14:nvPr/>
            </p14:nvContentPartPr>
            <p14:xfrm>
              <a:off x="603977" y="2530903"/>
              <a:ext cx="360" cy="3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C92AA9F-83CE-496D-AEE4-44E3CC0580A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4977" y="2521903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A68CCE1A-8922-DEF1-F993-5B57A3CC279C}"/>
              </a:ext>
            </a:extLst>
          </p:cNvPr>
          <p:cNvGrpSpPr/>
          <p:nvPr/>
        </p:nvGrpSpPr>
        <p:grpSpPr>
          <a:xfrm>
            <a:off x="1028417" y="1975423"/>
            <a:ext cx="360" cy="360"/>
            <a:chOff x="1028417" y="1975423"/>
            <a:chExt cx="360" cy="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E5AF9F7-E5AD-365B-82AB-4398A46153D2}"/>
                    </a:ext>
                  </a:extLst>
                </p14:cNvPr>
                <p14:cNvContentPartPr/>
                <p14:nvPr/>
              </p14:nvContentPartPr>
              <p14:xfrm>
                <a:off x="1028417" y="1975423"/>
                <a:ext cx="360" cy="36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E5AF9F7-E5AD-365B-82AB-4398A46153D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19417" y="196642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74E4B01-B6C2-15FC-07C1-C2533891A981}"/>
                    </a:ext>
                  </a:extLst>
                </p14:cNvPr>
                <p14:cNvContentPartPr/>
                <p14:nvPr/>
              </p14:nvContentPartPr>
              <p14:xfrm>
                <a:off x="1028417" y="1975423"/>
                <a:ext cx="360" cy="36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74E4B01-B6C2-15FC-07C1-C2533891A98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19417" y="196642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4072071-843B-3FEB-F924-866D6BE7B554}"/>
              </a:ext>
            </a:extLst>
          </p:cNvPr>
          <p:cNvGrpSpPr/>
          <p:nvPr/>
        </p:nvGrpSpPr>
        <p:grpSpPr>
          <a:xfrm>
            <a:off x="898097" y="2318503"/>
            <a:ext cx="360" cy="360"/>
            <a:chOff x="898097" y="2318503"/>
            <a:chExt cx="360" cy="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2A02554-DC35-3052-5352-E1BCE544E08B}"/>
                    </a:ext>
                  </a:extLst>
                </p14:cNvPr>
                <p14:cNvContentPartPr/>
                <p14:nvPr/>
              </p14:nvContentPartPr>
              <p14:xfrm>
                <a:off x="898097" y="2318503"/>
                <a:ext cx="360" cy="3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2A02554-DC35-3052-5352-E1BCE544E08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89457" y="230950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732561C-CC82-2758-7824-91A8BD99E7DF}"/>
                    </a:ext>
                  </a:extLst>
                </p14:cNvPr>
                <p14:cNvContentPartPr/>
                <p14:nvPr/>
              </p14:nvContentPartPr>
              <p14:xfrm>
                <a:off x="898097" y="2318503"/>
                <a:ext cx="360" cy="3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732561C-CC82-2758-7824-91A8BD99E7D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89457" y="230950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61962A5-2F34-88F6-7C60-3B8E48F6B592}"/>
                  </a:ext>
                </a:extLst>
              </p14:cNvPr>
              <p14:cNvContentPartPr/>
              <p14:nvPr/>
            </p14:nvContentPartPr>
            <p14:xfrm>
              <a:off x="3298217" y="2138863"/>
              <a:ext cx="360" cy="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61962A5-2F34-88F6-7C60-3B8E48F6B59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89577" y="212986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D54B822-B094-6516-E6C8-FE9D3714F598}"/>
                  </a:ext>
                </a:extLst>
              </p14:cNvPr>
              <p14:cNvContentPartPr/>
              <p14:nvPr/>
            </p14:nvContentPartPr>
            <p14:xfrm>
              <a:off x="3298217" y="2138863"/>
              <a:ext cx="360" cy="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D54B822-B094-6516-E6C8-FE9D3714F59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89577" y="212986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B9C0056-FCC0-4562-2E45-653D2D243C9D}"/>
                  </a:ext>
                </a:extLst>
              </p14:cNvPr>
              <p14:cNvContentPartPr/>
              <p14:nvPr/>
            </p14:nvContentPartPr>
            <p14:xfrm>
              <a:off x="3298217" y="2138863"/>
              <a:ext cx="360" cy="3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B9C0056-FCC0-4562-2E45-653D2D243C9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289577" y="212986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00868FC-4999-86B6-401C-EAB984425650}"/>
                  </a:ext>
                </a:extLst>
              </p14:cNvPr>
              <p14:cNvContentPartPr/>
              <p14:nvPr/>
            </p14:nvContentPartPr>
            <p14:xfrm>
              <a:off x="1828697" y="5078263"/>
              <a:ext cx="360" cy="3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00868FC-4999-86B6-401C-EAB98442565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20057" y="506962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445B45B-A853-192F-7717-895A7D4A49E3}"/>
                  </a:ext>
                </a:extLst>
              </p14:cNvPr>
              <p14:cNvContentPartPr/>
              <p14:nvPr/>
            </p14:nvContentPartPr>
            <p14:xfrm>
              <a:off x="1828697" y="5078263"/>
              <a:ext cx="360" cy="3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445B45B-A853-192F-7717-895A7D4A49E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820057" y="506962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4665B5D-C59A-CE81-200A-002CA517B5D6}"/>
                  </a:ext>
                </a:extLst>
              </p14:cNvPr>
              <p14:cNvContentPartPr/>
              <p14:nvPr/>
            </p14:nvContentPartPr>
            <p14:xfrm>
              <a:off x="1828697" y="5078263"/>
              <a:ext cx="360" cy="3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4665B5D-C59A-CE81-200A-002CA517B5D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820057" y="506962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1B65DDE-6C32-95E3-170B-0998EF69EBED}"/>
                  </a:ext>
                </a:extLst>
              </p14:cNvPr>
              <p14:cNvContentPartPr/>
              <p14:nvPr/>
            </p14:nvContentPartPr>
            <p14:xfrm>
              <a:off x="1828697" y="5078263"/>
              <a:ext cx="360" cy="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1B65DDE-6C32-95E3-170B-0998EF69EBE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820057" y="506962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24903F03-212A-14D2-8B93-4FB3E86B344F}"/>
                  </a:ext>
                </a:extLst>
              </p14:cNvPr>
              <p14:cNvContentPartPr/>
              <p14:nvPr/>
            </p14:nvContentPartPr>
            <p14:xfrm>
              <a:off x="5698337" y="4310743"/>
              <a:ext cx="360" cy="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24903F03-212A-14D2-8B93-4FB3E86B344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89697" y="43017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D1E7094-C2DA-2522-C0DF-C3D65A29309E}"/>
                  </a:ext>
                </a:extLst>
              </p14:cNvPr>
              <p14:cNvContentPartPr/>
              <p14:nvPr/>
            </p14:nvContentPartPr>
            <p14:xfrm>
              <a:off x="5698337" y="4310743"/>
              <a:ext cx="36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D1E7094-C2DA-2522-C0DF-C3D65A29309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689697" y="4301743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AC2CE8C8-15EE-D296-AA21-F5729BCB02E2}"/>
              </a:ext>
            </a:extLst>
          </p:cNvPr>
          <p:cNvGrpSpPr/>
          <p:nvPr/>
        </p:nvGrpSpPr>
        <p:grpSpPr>
          <a:xfrm>
            <a:off x="342617" y="2661583"/>
            <a:ext cx="360" cy="360"/>
            <a:chOff x="342617" y="2661583"/>
            <a:chExt cx="360" cy="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A638B06-1442-DE4F-BC62-B1C87AC26757}"/>
                    </a:ext>
                  </a:extLst>
                </p14:cNvPr>
                <p14:cNvContentPartPr/>
                <p14:nvPr/>
              </p14:nvContentPartPr>
              <p14:xfrm>
                <a:off x="342617" y="2661583"/>
                <a:ext cx="360" cy="36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A638B06-1442-DE4F-BC62-B1C87AC2675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33977" y="265258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855EF6D-4009-3494-8A51-D88638F44930}"/>
                    </a:ext>
                  </a:extLst>
                </p14:cNvPr>
                <p14:cNvContentPartPr/>
                <p14:nvPr/>
              </p14:nvContentPartPr>
              <p14:xfrm>
                <a:off x="342617" y="2661583"/>
                <a:ext cx="360" cy="3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855EF6D-4009-3494-8A51-D88638F4493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33977" y="265258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31626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480592"/>
          </a:xfrm>
        </p:spPr>
        <p:txBody>
          <a:bodyPr/>
          <a:lstStyle/>
          <a:p>
            <a:r>
              <a:rPr lang="en-US" dirty="0"/>
              <a:t>Reading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096007-8806-DA7A-2230-13FA7CC4A5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10" t="33662" r="42911" b="35296"/>
          <a:stretch/>
        </p:blipFill>
        <p:spPr>
          <a:xfrm>
            <a:off x="2856546" y="1584093"/>
            <a:ext cx="6369577" cy="447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1604AF-0B5E-1330-C295-8F0E88FD87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075" t="31677" r="34523" b="13242"/>
          <a:stretch/>
        </p:blipFill>
        <p:spPr>
          <a:xfrm>
            <a:off x="9895765" y="774700"/>
            <a:ext cx="1516494" cy="61179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586B5A-7558-B2B4-B814-3433323DD5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524" y="1650665"/>
            <a:ext cx="2932430" cy="159729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1F31279-667C-1243-6994-8E1091B2B5C2}"/>
                  </a:ext>
                </a:extLst>
              </p14:cNvPr>
              <p14:cNvContentPartPr/>
              <p14:nvPr/>
            </p14:nvContentPartPr>
            <p14:xfrm>
              <a:off x="3559217" y="1532623"/>
              <a:ext cx="3545280" cy="1048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1F31279-667C-1243-6994-8E1091B2B5C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50217" y="1523623"/>
                <a:ext cx="3562920" cy="10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01E186C-5886-A36D-9C11-1B849C389F96}"/>
                  </a:ext>
                </a:extLst>
              </p14:cNvPr>
              <p14:cNvContentPartPr/>
              <p14:nvPr/>
            </p14:nvContentPartPr>
            <p14:xfrm>
              <a:off x="7068497" y="1174063"/>
              <a:ext cx="2077920" cy="18817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01E186C-5886-A36D-9C11-1B849C389F9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59497" y="1165063"/>
                <a:ext cx="2095560" cy="18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1D38BB3-05D5-02AF-867E-DCFE2CC4C87C}"/>
                  </a:ext>
                </a:extLst>
              </p14:cNvPr>
              <p14:cNvContentPartPr/>
              <p14:nvPr/>
            </p14:nvContentPartPr>
            <p14:xfrm>
              <a:off x="-3543223" y="1991983"/>
              <a:ext cx="360" cy="3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1D38BB3-05D5-02AF-867E-DCFE2CC4C87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3552223" y="198298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6E0F369-A423-FCA0-51BC-F6F2190EAFD7}"/>
                  </a:ext>
                </a:extLst>
              </p14:cNvPr>
              <p14:cNvContentPartPr/>
              <p14:nvPr/>
            </p14:nvContentPartPr>
            <p14:xfrm>
              <a:off x="3606377" y="3345943"/>
              <a:ext cx="2242440" cy="1586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6E0F369-A423-FCA0-51BC-F6F2190EAFD7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597737" y="3336943"/>
                <a:ext cx="2260080" cy="160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30E98D0-47AA-529E-9557-00F610255453}"/>
                  </a:ext>
                </a:extLst>
              </p14:cNvPr>
              <p14:cNvContentPartPr/>
              <p14:nvPr/>
            </p14:nvContentPartPr>
            <p14:xfrm>
              <a:off x="3425297" y="4898263"/>
              <a:ext cx="2357280" cy="11120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30E98D0-47AA-529E-9557-00F61025545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16657" y="4889263"/>
                <a:ext cx="2374920" cy="11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344F4AD-065A-B755-48CF-E611FB3B2E40}"/>
                  </a:ext>
                </a:extLst>
              </p14:cNvPr>
              <p14:cNvContentPartPr/>
              <p14:nvPr/>
            </p14:nvContentPartPr>
            <p14:xfrm>
              <a:off x="6448217" y="3526663"/>
              <a:ext cx="2419560" cy="12582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344F4AD-065A-B755-48CF-E611FB3B2E4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39217" y="3518023"/>
                <a:ext cx="2437200" cy="12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FCF0123-60CA-0F24-6314-259EEEFBCA84}"/>
                  </a:ext>
                </a:extLst>
              </p14:cNvPr>
              <p14:cNvContentPartPr/>
              <p14:nvPr/>
            </p14:nvContentPartPr>
            <p14:xfrm>
              <a:off x="6364337" y="4766863"/>
              <a:ext cx="2619360" cy="11289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FCF0123-60CA-0F24-6314-259EEEFBCA8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355697" y="4757863"/>
                <a:ext cx="2637000" cy="11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7B4C039-E7D6-CADD-98BF-F6F9710F07A6}"/>
                  </a:ext>
                </a:extLst>
              </p14:cNvPr>
              <p14:cNvContentPartPr/>
              <p14:nvPr/>
            </p14:nvContentPartPr>
            <p14:xfrm>
              <a:off x="-6678463" y="7265983"/>
              <a:ext cx="36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7B4C039-E7D6-CADD-98BF-F6F9710F07A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6687463" y="7257343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61477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CAFFCB-4267-A14C-90D2-FE3552FC9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674" t="30482" r="32251" b="33061"/>
          <a:stretch/>
        </p:blipFill>
        <p:spPr>
          <a:xfrm>
            <a:off x="3790156" y="1628801"/>
            <a:ext cx="7776864" cy="468052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7C8F298-7132-60BB-339E-C63512EDF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80" y="2630355"/>
            <a:ext cx="2932430" cy="159729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5D96661-F8C1-D2D2-5661-C3A5971A6D84}"/>
                  </a:ext>
                </a:extLst>
              </p14:cNvPr>
              <p14:cNvContentPartPr/>
              <p14:nvPr/>
            </p14:nvContentPartPr>
            <p14:xfrm>
              <a:off x="5865412" y="5089067"/>
              <a:ext cx="1749240" cy="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5D96661-F8C1-D2D2-5661-C3A5971A6D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61092" y="5084747"/>
                <a:ext cx="175788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06C2F89-95BE-DD5A-A4B2-6A2FA7D9AC24}"/>
                  </a:ext>
                </a:extLst>
              </p14:cNvPr>
              <p14:cNvContentPartPr/>
              <p14:nvPr/>
            </p14:nvContentPartPr>
            <p14:xfrm>
              <a:off x="4065412" y="5320187"/>
              <a:ext cx="735480" cy="36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06C2F89-95BE-DD5A-A4B2-6A2FA7D9AC2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61092" y="5315867"/>
                <a:ext cx="744120" cy="9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BD441B82-A4B6-7065-324A-53DCAE694EA3}"/>
              </a:ext>
            </a:extLst>
          </p:cNvPr>
          <p:cNvGrpSpPr/>
          <p:nvPr/>
        </p:nvGrpSpPr>
        <p:grpSpPr>
          <a:xfrm>
            <a:off x="5546452" y="4375907"/>
            <a:ext cx="970560" cy="360"/>
            <a:chOff x="5546452" y="4375907"/>
            <a:chExt cx="970560" cy="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1220CA8-3F56-2E64-B9B1-E20D98B63F04}"/>
                    </a:ext>
                  </a:extLst>
                </p14:cNvPr>
                <p14:cNvContentPartPr/>
                <p14:nvPr/>
              </p14:nvContentPartPr>
              <p14:xfrm>
                <a:off x="5744092" y="4375907"/>
                <a:ext cx="16560" cy="3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1220CA8-3F56-2E64-B9B1-E20D98B63F0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739772" y="4371587"/>
                  <a:ext cx="252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40FC800-4A48-03B5-96ED-BF0152713978}"/>
                    </a:ext>
                  </a:extLst>
                </p14:cNvPr>
                <p14:cNvContentPartPr/>
                <p14:nvPr/>
              </p14:nvContentPartPr>
              <p14:xfrm>
                <a:off x="5546452" y="4375907"/>
                <a:ext cx="970560" cy="3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40FC800-4A48-03B5-96ED-BF015271397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542132" y="4371587"/>
                  <a:ext cx="979200" cy="9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4684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ooks 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787940.potx" id="{9A4E33EC-D715-440E-9062-8AFA4CC9E341}" vid="{0DFBCB81-4ACA-49F1-BA1C-2B43B27F1FC4}"/>
    </a:ext>
  </a:extLst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bookstack presentation (widescreen)</Template>
  <TotalTime>419</TotalTime>
  <Words>545</Words>
  <Application>Microsoft Office PowerPoint</Application>
  <PresentationFormat>Custom</PresentationFormat>
  <Paragraphs>154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Century Gothic</vt:lpstr>
      <vt:lpstr>Books 16x9</vt:lpstr>
      <vt:lpstr>English I</vt:lpstr>
      <vt:lpstr>Content List</vt:lpstr>
      <vt:lpstr>Reading</vt:lpstr>
      <vt:lpstr>Reading</vt:lpstr>
      <vt:lpstr>Reading</vt:lpstr>
      <vt:lpstr>Reading</vt:lpstr>
      <vt:lpstr>Reading</vt:lpstr>
      <vt:lpstr>Reading</vt:lpstr>
      <vt:lpstr>Reading</vt:lpstr>
      <vt:lpstr>Reading</vt:lpstr>
      <vt:lpstr>Reading</vt:lpstr>
      <vt:lpstr>Key language</vt:lpstr>
      <vt:lpstr>Key language</vt:lpstr>
      <vt:lpstr>Key language</vt:lpstr>
      <vt:lpstr>Key language</vt:lpstr>
      <vt:lpstr>Key language</vt:lpstr>
      <vt:lpstr>Key language</vt:lpstr>
      <vt:lpstr>Key language</vt:lpstr>
      <vt:lpstr>Key language</vt:lpstr>
      <vt:lpstr>Key language</vt:lpstr>
      <vt:lpstr>Key language</vt:lpstr>
      <vt:lpstr>Writing</vt:lpstr>
      <vt:lpstr>Writing</vt:lpstr>
      <vt:lpstr>Writing</vt:lpstr>
      <vt:lpstr>Writing</vt:lpstr>
      <vt:lpstr>Writing</vt:lpstr>
      <vt:lpstr>VOCABULARY DEVELOPMENT</vt:lpstr>
      <vt:lpstr>VOCABULARY DEVELOPMENT</vt:lpstr>
      <vt:lpstr>VOCABULARY DEVELOPMENT</vt:lpstr>
      <vt:lpstr>VOCABULARY DEVELOPMENT</vt:lpstr>
      <vt:lpstr>VOCABULARY DEVELOPMENT</vt:lpstr>
      <vt:lpstr>VOCABULARY DEVELOPMENT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I</dc:title>
  <dc:creator>HP</dc:creator>
  <cp:lastModifiedBy>HP</cp:lastModifiedBy>
  <cp:revision>11</cp:revision>
  <dcterms:created xsi:type="dcterms:W3CDTF">2022-11-26T04:04:19Z</dcterms:created>
  <dcterms:modified xsi:type="dcterms:W3CDTF">2022-11-28T06:11:41Z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